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3.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763" r:id="rId5"/>
    <p:sldMasterId id="2147483812" r:id="rId6"/>
    <p:sldMasterId id="2147483868" r:id="rId7"/>
  </p:sldMasterIdLst>
  <p:notesMasterIdLst>
    <p:notesMasterId r:id="rId30"/>
  </p:notesMasterIdLst>
  <p:handoutMasterIdLst>
    <p:handoutMasterId r:id="rId31"/>
  </p:handoutMasterIdLst>
  <p:sldIdLst>
    <p:sldId id="2147475829" r:id="rId8"/>
    <p:sldId id="266" r:id="rId9"/>
    <p:sldId id="279" r:id="rId10"/>
    <p:sldId id="261" r:id="rId11"/>
    <p:sldId id="269" r:id="rId12"/>
    <p:sldId id="471" r:id="rId13"/>
    <p:sldId id="278" r:id="rId14"/>
    <p:sldId id="2109379973" r:id="rId15"/>
    <p:sldId id="2147483637" r:id="rId16"/>
    <p:sldId id="265" r:id="rId17"/>
    <p:sldId id="263" r:id="rId18"/>
    <p:sldId id="283" r:id="rId19"/>
    <p:sldId id="314" r:id="rId20"/>
    <p:sldId id="2147477776" r:id="rId21"/>
    <p:sldId id="262" r:id="rId22"/>
    <p:sldId id="2147483361" r:id="rId23"/>
    <p:sldId id="2103813810" r:id="rId24"/>
    <p:sldId id="2147483363" r:id="rId25"/>
    <p:sldId id="299" r:id="rId26"/>
    <p:sldId id="2147483646" r:id="rId27"/>
    <p:sldId id="798" r:id="rId28"/>
    <p:sldId id="801" r:id="rId29"/>
  </p:sldIdLst>
  <p:sldSz cx="12192000" cy="6858000"/>
  <p:notesSz cx="6858000" cy="9144000"/>
  <p:embeddedFontLst>
    <p:embeddedFont>
      <p:font typeface="MetricHPE" panose="020B0604020202020204" charset="0"/>
      <p:regular r:id="rId32"/>
      <p:bold r:id="rId33"/>
      <p:italic r:id="rId34"/>
      <p:boldItalic r:id="rId35"/>
    </p:embeddedFont>
    <p:embeddedFont>
      <p:font typeface="MetricHPE Black" panose="020B0604020202020204" charset="0"/>
      <p:bold r:id="rId36"/>
      <p:italic r:id="rId37"/>
      <p:boldItalic r:id="rId38"/>
    </p:embeddedFont>
    <p:embeddedFont>
      <p:font typeface="MetricHPE Light" panose="020B0604020202020204" charset="0"/>
      <p:regular r:id="rId39"/>
      <p:italic r:id="rId40"/>
    </p:embeddedFont>
    <p:embeddedFont>
      <p:font typeface="MetricHPE Semibold" panose="020B0604020202020204" charset="0"/>
      <p:regular r:id="rId41"/>
      <p:bold r:id="rId42"/>
      <p:italic r:id="rId43"/>
      <p:boldItalic r:id="rId44"/>
    </p:embeddedFont>
    <p:embeddedFont>
      <p:font typeface="MetricHPE Thin" panose="020B0604020202020204" charset="0"/>
      <p:regular r:id="rId45"/>
      <p:italic r:id="rId46"/>
    </p:embeddedFont>
  </p:embeddedFontLst>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B8C25928-D55A-854A-8D74-28D90B7B42A5}">
          <p14:sldIdLst>
            <p14:sldId id="2147475829"/>
            <p14:sldId id="266"/>
          </p14:sldIdLst>
        </p14:section>
        <p14:section name="Introduction" id="{AD5DF14A-0608-6F49-81C6-1BCAF04BECCD}">
          <p14:sldIdLst>
            <p14:sldId id="279"/>
            <p14:sldId id="261"/>
            <p14:sldId id="269"/>
            <p14:sldId id="471"/>
            <p14:sldId id="278"/>
            <p14:sldId id="2109379973"/>
            <p14:sldId id="2147483637"/>
            <p14:sldId id="265"/>
            <p14:sldId id="263"/>
            <p14:sldId id="283"/>
            <p14:sldId id="314"/>
            <p14:sldId id="2147477776"/>
            <p14:sldId id="262"/>
            <p14:sldId id="2147483361"/>
            <p14:sldId id="2103813810"/>
            <p14:sldId id="2147483363"/>
            <p14:sldId id="299"/>
            <p14:sldId id="2147483646"/>
          </p14:sldIdLst>
        </p14:section>
        <p14:section name="Questions &amp; Thank you" id="{2FAD6AB3-F133-7B40-B72C-512B89666965}">
          <p14:sldIdLst>
            <p14:sldId id="798"/>
            <p14:sldId id="801"/>
          </p14:sldIdLst>
        </p14:section>
        <p14:section name="Resources" id="{BE7508B3-B0D4-E24D-BADA-46F06579E26B}">
          <p14:sldIdLst/>
        </p14:section>
      </p14:sectionLst>
    </p:ext>
    <p:ext uri="{EFAFB233-063F-42B5-8137-9DF3F51BA10A}">
      <p15:sldGuideLst xmlns:p15="http://schemas.microsoft.com/office/powerpoint/2012/main">
        <p15:guide id="1" orient="horz" pos="2183" userDrawn="1">
          <p15:clr>
            <a:srgbClr val="A4A3A4"/>
          </p15:clr>
        </p15:guide>
        <p15:guide id="4" orient="horz" pos="3840" userDrawn="1">
          <p15:clr>
            <a:srgbClr val="A4A3A4"/>
          </p15:clr>
        </p15:guide>
        <p15:guide id="5" pos="3864" userDrawn="1">
          <p15:clr>
            <a:srgbClr val="A4A3A4"/>
          </p15:clr>
        </p15:guide>
        <p15:guide id="7" pos="7287" userDrawn="1">
          <p15:clr>
            <a:srgbClr val="A4A3A4"/>
          </p15:clr>
        </p15:guide>
        <p15:guide id="8" orient="horz" pos="958" userDrawn="1">
          <p15:clr>
            <a:srgbClr val="A4A3A4"/>
          </p15:clr>
        </p15:guide>
        <p15:guide id="9" orient="horz" pos="104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860348-82A1-5218-8F7E-044A384B9403}" name="Holden, Edward" initials="HE" userId="S::edward.holden@hpe.com::9c8094dd-c2b5-4bc4-bf17-098f657b3e21" providerId="AD"/>
  <p188:author id="{9B6C977C-52C9-9ED3-CA4E-EE257544E8A3}" name="Agarwal, Abhishek Kumar" initials="" userId="S::abhishek.agarwal@hpe.com::5c409553-ab33-4fc7-b642-9b6e5d0aca85" providerId="AD"/>
  <p188:author id="{979D1197-1837-251A-91A3-BC9A91D66BCB}" name="Subramanian, Karthik" initials="" userId="S::karthik.subramanian@hpe.com::b9179310-d677-4c1e-9a14-f0ac61d5a9bb" providerId="AD"/>
  <p188:author id="{AC3C17B4-3E17-6D5C-9FCE-96EC0920DB0C}" name="Zheng, Alexis" initials="ZA" userId="S::alexis.zheng@hpe.com::5230783d-165e-40a3-a9b8-deda6eb23b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a Seo"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C2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ADE76-09DF-8301-115A-0DA4D0A835CA}" v="3" dt="2025-08-07T14:55:39.916"/>
    <p1510:client id="{90F78FD9-F82B-C8CE-689A-A346C97A3E0C}" v="19" dt="2025-08-07T15:07:20.258"/>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top>
            <a:lnRef idx="1">
              <a:schemeClr val="dk1"/>
            </a:lnRef>
          </a:top>
          <a:bottom>
            <a:lnRef idx="1">
              <a:schemeClr val="dk1"/>
            </a:lnRef>
          </a:bottom>
        </a:tcBdr>
      </a:tcStyle>
    </a:band1H>
    <a:band1V>
      <a:tcStyle>
        <a:tcBdr>
          <a:left>
            <a:lnRef idx="1">
              <a:schemeClr val="dk1"/>
            </a:lnRef>
          </a:left>
          <a:right>
            <a:lnRef idx="1">
              <a:schemeClr val="dk1"/>
            </a:lnRef>
          </a:right>
        </a:tcBdr>
      </a:tcStyle>
    </a:band1V>
    <a:band2V>
      <a:tcStyle>
        <a:tcBdr>
          <a:left>
            <a:lnRef idx="1">
              <a:schemeClr val="dk1"/>
            </a:lnRef>
          </a:left>
          <a:right>
            <a:lnRef idx="1">
              <a:schemeClr val="dk1"/>
            </a:lnRef>
          </a:right>
        </a:tcBdr>
      </a:tcStyle>
    </a:band2V>
    <a:lastCol>
      <a:tcTxStyle b="on"/>
      <a:tcStyle>
        <a:tcBdr/>
      </a:tcStyle>
    </a:lastCol>
    <a:firstCol>
      <a:tcTxStyle b="on"/>
      <a:tcStyle>
        <a:tcBdr/>
      </a:tcStyle>
    </a:firstCol>
    <a:lastRow>
      <a:tcTxStyle b="on"/>
      <a:tcStyle>
        <a:tcBdr>
          <a:top>
            <a:ln w="50800" cmpd="dbl">
              <a:solidFill>
                <a:schemeClr val="dk1"/>
              </a:solidFill>
            </a:ln>
          </a:top>
        </a:tcBdr>
      </a:tcStyle>
    </a:lastRow>
    <a:firstRow>
      <a:tcTxStyle b="on">
        <a:fontRef idx="minor">
          <a:scrgbClr r="0" g="0" b="0"/>
        </a:fontRef>
        <a:schemeClr val="lt1"/>
      </a:tcTxStyle>
      <a:tcStyle>
        <a:tcBdr/>
        <a:fillRef idx="1">
          <a:schemeClr val="dk1">
            <a:tint val="80000"/>
          </a:schemeClr>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orient="horz" pos="3840"/>
        <p:guide pos="3864"/>
        <p:guide pos="7287"/>
        <p:guide orient="horz" pos="958"/>
        <p:guide orient="horz" pos="1049"/>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8.fntdata"/><Relationship Id="rId21" Type="http://schemas.openxmlformats.org/officeDocument/2006/relationships/slide" Target="slides/slide14.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3.xml"/><Relationship Id="rId41" Type="http://schemas.openxmlformats.org/officeDocument/2006/relationships/font" Target="fonts/font10.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5.fntdata"/><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latin typeface="MetricHPE" panose="020B0503030202060203" pitchFamily="34" charset="-18"/>
              </a:rPr>
              <a:t>Training Standards Guidelines</a:t>
            </a:r>
            <a:endParaRPr>
              <a:latin typeface="MetricHPE" panose="020B0503030202060203" pitchFamily="34" charset="-18"/>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A61830-C416-483F-955E-54203C65B711}" type="datetimeFigureOut">
              <a:rPr lang="en-US">
                <a:latin typeface="MetricHPE" panose="020B0503030202060203" pitchFamily="34" charset="-18"/>
              </a:rPr>
              <a:t>8/11/2025</a:t>
            </a:fld>
            <a:endParaRPr>
              <a:latin typeface="MetricHPE" panose="020B0503030202060203" pitchFamily="34" charset="-18"/>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latin typeface="MetricHPE" panose="020B0503030202060203" pitchFamily="34" charset="-18"/>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F31B20-3646-4475-8BC4-560CAF715D08}" type="slidenum">
              <a:rPr>
                <a:latin typeface="MetricHPE" panose="020B0503030202060203" pitchFamily="34" charset="-18"/>
              </a:rPr>
              <a:t>‹#›</a:t>
            </a:fld>
            <a:endParaRPr>
              <a:latin typeface="MetricHPE" panose="020B0503030202060203" pitchFamily="34" charset="-18"/>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381000"/>
            <a:ext cx="6096000" cy="343111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81000" y="3911096"/>
            <a:ext cx="6096000" cy="4547103"/>
          </a:xfrm>
          <a:prstGeom prst="rect">
            <a:avLst/>
          </a:prstGeom>
        </p:spPr>
        <p:txBody>
          <a:bodyPr vert="horz" lIns="0" tIns="0" rIns="0" bIns="0" rtlCol="0">
            <a:normAutofit/>
          </a:bodyPr>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381000" y="8686800"/>
            <a:ext cx="4876800" cy="227013"/>
          </a:xfrm>
          <a:prstGeom prst="rect">
            <a:avLst/>
          </a:prstGeom>
        </p:spPr>
        <p:txBody>
          <a:bodyPr vert="horz" lIns="0" tIns="0" rIns="0" bIns="0" rtlCol="0" anchor="ctr"/>
          <a:lstStyle>
            <a:lvl1pPr algn="l">
              <a:defRPr sz="1100">
                <a:latin typeface="MetricHPE" panose="020B0503030202060203" pitchFamily="34" charset="-18"/>
              </a:defRPr>
            </a:lvl1pPr>
          </a:lstStyle>
          <a:p>
            <a:r>
              <a:rPr lang="en-US"/>
              <a:t>Confidential | For Training Purposes Only</a:t>
            </a:r>
          </a:p>
        </p:txBody>
      </p:sp>
      <p:sp>
        <p:nvSpPr>
          <p:cNvPr id="7" name="Slide Number Placeholder 6"/>
          <p:cNvSpPr>
            <a:spLocks noGrp="1"/>
          </p:cNvSpPr>
          <p:nvPr>
            <p:ph type="sldNum" sz="quarter" idx="5"/>
          </p:nvPr>
        </p:nvSpPr>
        <p:spPr>
          <a:xfrm>
            <a:off x="5867400" y="8686800"/>
            <a:ext cx="609600" cy="227013"/>
          </a:xfrm>
          <a:prstGeom prst="rect">
            <a:avLst/>
          </a:prstGeom>
        </p:spPr>
        <p:txBody>
          <a:bodyPr vert="horz" lIns="0" tIns="0" rIns="0" bIns="0" rtlCol="0" anchor="ctr"/>
          <a:lstStyle>
            <a:lvl1pPr algn="r">
              <a:defRPr sz="1100">
                <a:latin typeface="MetricHPE" panose="020B0503030202060203" pitchFamily="34" charset="-18"/>
              </a:defRPr>
            </a:lvl1pPr>
          </a:lstStyle>
          <a:p>
            <a:r>
              <a:rPr lang="en-US"/>
              <a:t>Page </a:t>
            </a:r>
            <a:fld id="{5BFEAE42-E3FE-4405-B7FC-4425D05B92A0}" type="slidenum">
              <a:rPr lang="en-US" smtClean="0"/>
              <a:pPr/>
              <a:t>‹#›</a:t>
            </a:fld>
            <a:endParaRPr lang="en-US"/>
          </a:p>
        </p:txBody>
      </p:sp>
      <p:sp>
        <p:nvSpPr>
          <p:cNvPr id="3" name="Header Placeholder 2">
            <a:extLst>
              <a:ext uri="{FF2B5EF4-FFF2-40B4-BE49-F238E27FC236}">
                <a16:creationId xmlns:a16="http://schemas.microsoft.com/office/drawing/2014/main" id="{1ABBFA18-F005-4413-AD3D-C41E73AAEAEA}"/>
              </a:ext>
            </a:extLst>
          </p:cNvPr>
          <p:cNvSpPr>
            <a:spLocks noGrp="1"/>
          </p:cNvSpPr>
          <p:nvPr>
            <p:ph type="hdr" sz="quarter"/>
          </p:nvPr>
        </p:nvSpPr>
        <p:spPr>
          <a:xfrm>
            <a:off x="381000" y="0"/>
            <a:ext cx="6096000" cy="381000"/>
          </a:xfrm>
          <a:prstGeom prst="rect">
            <a:avLst/>
          </a:prstGeom>
        </p:spPr>
        <p:txBody>
          <a:bodyPr vert="horz" lIns="91440" tIns="45720" rIns="91440" bIns="45720" rtlCol="0" anchor="ctr"/>
          <a:lstStyle>
            <a:lvl1pPr algn="l">
              <a:defRPr sz="1100">
                <a:latin typeface="MetricHPE Semibold" panose="020B0703030202060203" pitchFamily="34" charset="0"/>
              </a:defRPr>
            </a:lvl1pPr>
          </a:lstStyle>
          <a:p>
            <a:r>
              <a:rPr lang="en-US"/>
              <a:t>Training Standards Guidelines</a:t>
            </a:r>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hf dt="0"/>
  <p:notesStyle>
    <a:lvl1pPr marL="45720" indent="-36576" algn="l" defTabSz="914400" rtl="0" eaLnBrk="1" latinLnBrk="0" hangingPunct="1">
      <a:spcBef>
        <a:spcPts val="600"/>
      </a:spcBef>
      <a:buSzPct val="25000"/>
      <a:buFont typeface="" panose="020B0303030202060203" pitchFamily="34" charset="0"/>
      <a:buChar char=" "/>
      <a:defRPr sz="1100" kern="1200">
        <a:solidFill>
          <a:schemeClr val="tx1"/>
        </a:solidFill>
        <a:latin typeface="MetricHPE" panose="020B0503030202060203" pitchFamily="34" charset="-18"/>
        <a:ea typeface="+mn-ea"/>
        <a:cs typeface="+mn-cs"/>
      </a:defRPr>
    </a:lvl1pPr>
    <a:lvl2pPr marL="228600" indent="-137160" algn="l" defTabSz="914400" rtl="0" eaLnBrk="1" latinLnBrk="0" hangingPunct="1">
      <a:spcBef>
        <a:spcPts val="600"/>
      </a:spcBef>
      <a:buFont typeface="" panose="020B0303030202060203" pitchFamily="34" charset="0"/>
      <a:buChar char="–"/>
      <a:defRPr sz="1050" kern="1200">
        <a:solidFill>
          <a:schemeClr val="tx1"/>
        </a:solidFill>
        <a:latin typeface="MetricHPE" panose="020B0503030202060203" pitchFamily="34" charset="-18"/>
        <a:ea typeface="+mn-ea"/>
        <a:cs typeface="+mn-cs"/>
      </a:defRPr>
    </a:lvl2pPr>
    <a:lvl3pPr marL="365760" indent="-109728" algn="l" defTabSz="914400" rtl="0" eaLnBrk="1" latinLnBrk="0" hangingPunct="1">
      <a:spcBef>
        <a:spcPts val="600"/>
      </a:spcBef>
      <a:buFont typeface="" panose="020B0303030202060203" pitchFamily="34" charset="0"/>
      <a:buChar char="–"/>
      <a:defRPr sz="1000" kern="1200">
        <a:solidFill>
          <a:schemeClr val="tx1"/>
        </a:solidFill>
        <a:latin typeface="MetricHPE" panose="020B0503030202060203" pitchFamily="34" charset="-18"/>
        <a:ea typeface="+mn-ea"/>
        <a:cs typeface="+mn-cs"/>
      </a:defRPr>
    </a:lvl3pPr>
    <a:lvl4pPr marL="548640" indent="-109728" algn="l" defTabSz="914400" rtl="0" eaLnBrk="1" latinLnBrk="0" hangingPunct="1">
      <a:spcBef>
        <a:spcPts val="600"/>
      </a:spcBef>
      <a:buFont typeface="" panose="020B0303030202060203" pitchFamily="34" charset="0"/>
      <a:buChar char="–"/>
      <a:defRPr sz="900" kern="1200">
        <a:solidFill>
          <a:schemeClr val="tx1"/>
        </a:solidFill>
        <a:latin typeface="MetricHPE" panose="020B0503030202060203" pitchFamily="34" charset="-18"/>
        <a:ea typeface="+mn-ea"/>
        <a:cs typeface="+mn-cs"/>
      </a:defRPr>
    </a:lvl4pPr>
    <a:lvl5pPr marL="731520" indent="-109728" algn="l" defTabSz="914400" rtl="0" eaLnBrk="1" latinLnBrk="0" hangingPunct="1">
      <a:spcBef>
        <a:spcPts val="600"/>
      </a:spcBef>
      <a:buFont typeface="" panose="020B0303030202060203" pitchFamily="34" charset="0"/>
      <a:buChar char="–"/>
      <a:defRPr sz="800" kern="1200">
        <a:solidFill>
          <a:schemeClr val="tx1"/>
        </a:solidFill>
        <a:latin typeface="MetricHPE" panose="020B0503030202060203" pitchFamily="34" charset="-1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387350"/>
            <a:ext cx="4659312" cy="26209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smtClean="0">
                <a:ln>
                  <a:noFill/>
                </a:ln>
                <a:solidFill>
                  <a:prstClr val="black"/>
                </a:solidFill>
                <a:effectLst/>
                <a:uLnTx/>
                <a:uFillTx/>
                <a:latin typeface="MetricHPE" panose="020B0503030202060203" pitchFamily="34" charset="-18"/>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00" b="0" i="0" u="none" strike="noStrike" kern="1200" cap="none" spc="0" normalizeH="0" baseline="0" noProof="0">
              <a:ln>
                <a:noFill/>
              </a:ln>
              <a:solidFill>
                <a:prstClr val="black"/>
              </a:solidFill>
              <a:effectLst/>
              <a:uLnTx/>
              <a:uFillTx/>
              <a:latin typeface="MetricHPE" panose="020B0503030202060203" pitchFamily="34" charset="-18"/>
              <a:ea typeface="+mn-ea"/>
              <a:cs typeface="+mn-cs"/>
            </a:endParaRPr>
          </a:p>
        </p:txBody>
      </p:sp>
    </p:spTree>
    <p:extLst>
      <p:ext uri="{BB962C8B-B14F-4D97-AF65-F5344CB8AC3E}">
        <p14:creationId xmlns:p14="http://schemas.microsoft.com/office/powerpoint/2010/main" val="2048429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HPE Private Cloud AI is built for multiple horizontal use cases across several verticals.  </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b="0" i="0">
              <a:latin typeface="MetricHPE Light" panose="020B0303030202060203" pitchFamily="34" charset="77"/>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The first use case is Virtual Assistants.  This could mean chatbots, Q&amp;A, code generation, and content summarization. </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b="0" i="0">
              <a:latin typeface="MetricHPE Light" panose="020B0303030202060203" pitchFamily="34" charset="77"/>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The second use case is Automation.  Enterprises can use PCAI for task &amp; workflow automation, corporate AI governance, and event &amp; incident management. </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b="0" i="0">
              <a:latin typeface="MetricHPE Light" panose="020B0303030202060203" pitchFamily="34" charset="77"/>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The third use case is Content and Product Creation.  Sales and marketings team can use AI for internal communication and knowledge management, as well as AI driven product development and prototype.</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b="0" i="0">
              <a:latin typeface="MetricHPE Light" panose="020B0303030202060203" pitchFamily="34" charset="77"/>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PCAI supports numerous verticals, and the horizontal use cases can be tuned based on the industry.  For example, an enterprise in the retail industry would have a different use for a Chatbot than an enterprise in the Financial Services industry.</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b="0" i="0">
              <a:latin typeface="MetricHPE Light" panose="020B0303030202060203" pitchFamily="34" charset="77"/>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b="0" i="0">
                <a:latin typeface="MetricHPE Light" panose="020B0303030202060203" pitchFamily="34" charset="77"/>
              </a:rPr>
              <a:t>PCAI also includes support and services to help various stages in their AI adoption lifecycle, </a:t>
            </a:r>
            <a:r>
              <a:rPr lang="en-US" sz="1100" b="0" i="0">
                <a:effectLst/>
                <a:latin typeface="MetricHPE Light" panose="020B0303030202060203" pitchFamily="34" charset="77"/>
                <a:ea typeface="Arial Unicode MS" panose="020B0604020202020204" pitchFamily="34" charset="-128"/>
                <a:cs typeface="Arial Unicode MS" panose="020B0604020202020204" pitchFamily="34" charset="-128"/>
              </a:rPr>
              <a:t>from Day -1 (consulting) to Day 0 (design), to Day 1 (implementation) through Day 2 and beyond (ongoing management and continuous improvement). Since each customer’s need is unique, HPE partners with a number of global systems integrators and software service delivery partners to help ensure those needs are fully met. </a:t>
            </a:r>
          </a:p>
          <a:p>
            <a:pPr marL="0" marR="0" fontAlgn="base">
              <a:spcBef>
                <a:spcPts val="0"/>
              </a:spcBef>
              <a:spcAft>
                <a:spcPts val="0"/>
              </a:spcAft>
            </a:pPr>
            <a:r>
              <a:rPr lang="en-US" sz="1100" b="0" i="0">
                <a:effectLst/>
                <a:latin typeface="MetricHPE Light" panose="020B0303030202060203" pitchFamily="34" charset="77"/>
                <a:ea typeface="Arial Unicode MS" panose="020B0604020202020204" pitchFamily="34" charset="-128"/>
                <a:cs typeface="Arial Unicode MS" panose="020B0604020202020204" pitchFamily="34" charset="-128"/>
              </a:rPr>
              <a:t> </a:t>
            </a:r>
            <a:endParaRPr lang="en-US" b="0" i="0">
              <a:latin typeface="MetricHPE Light" panose="020B0303030202060203" pitchFamily="34" charset="77"/>
            </a:endParaRPr>
          </a:p>
          <a:p>
            <a:endParaRPr lang="en-US" b="0" i="0">
              <a:latin typeface="MetricHPE Light" panose="020B0303030202060203" pitchFamily="34" charset="77"/>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329371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lnSpcReduction="10000"/>
          </a:bodyPr>
          <a:lstStyle/>
          <a:p>
            <a:pPr>
              <a:lnSpc>
                <a:spcPct val="90000"/>
              </a:lnSpc>
              <a:spcBef>
                <a:spcPts val="400"/>
              </a:spcBef>
            </a:pPr>
            <a:r>
              <a:rPr lang="en-US" sz="1200"/>
              <a:t>Notes: </a:t>
            </a:r>
          </a:p>
          <a:p>
            <a:pPr marL="171450" indent="-171450">
              <a:lnSpc>
                <a:spcPct val="90000"/>
              </a:lnSpc>
              <a:spcBef>
                <a:spcPts val="400"/>
              </a:spcBef>
              <a:buFont typeface="Arial" panose="020B0604020202020204" pitchFamily="34" charset="0"/>
              <a:buChar char="•"/>
            </a:pPr>
            <a:r>
              <a:rPr lang="en-US" sz="1200"/>
              <a:t>Initial 10 customer implementations will have BU Engineering White Glove Support Model</a:t>
            </a:r>
          </a:p>
          <a:p>
            <a:pPr marL="171450" indent="-171450">
              <a:lnSpc>
                <a:spcPct val="90000"/>
              </a:lnSpc>
              <a:spcBef>
                <a:spcPts val="400"/>
              </a:spcBef>
              <a:buFont typeface="Arial" panose="020B0604020202020204" pitchFamily="34" charset="0"/>
              <a:buChar char="•"/>
            </a:pPr>
            <a:r>
              <a:rPr lang="en-US" sz="1200"/>
              <a:t>Deployment guide and delivery training is being updated with learnings and changes discovered through the first customer installs</a:t>
            </a:r>
          </a:p>
          <a:p>
            <a:pPr marL="171450" indent="-171450">
              <a:lnSpc>
                <a:spcPct val="90000"/>
              </a:lnSpc>
              <a:spcBef>
                <a:spcPts val="400"/>
              </a:spcBef>
              <a:buFont typeface="Arial" panose="020B0604020202020204" pitchFamily="34" charset="0"/>
              <a:buChar char="•"/>
            </a:pPr>
            <a:r>
              <a:rPr lang="en-US" sz="1200"/>
              <a:t>Additional technical training targeted for January 2025 </a:t>
            </a:r>
          </a:p>
          <a:p>
            <a:pPr marL="0" algn="l" defTabSz="914400" rtl="0" eaLnBrk="1" latinLnBrk="0" hangingPunct="1"/>
            <a:endParaRPr lang="en-US" sz="1200" b="0" kern="1200">
              <a:solidFill>
                <a:schemeClr val="lt1"/>
              </a:solidFill>
              <a:latin typeface="+mn-lt"/>
              <a:ea typeface="+mn-ea"/>
              <a:cs typeface="+mn-cs"/>
            </a:endParaRPr>
          </a:p>
          <a:p>
            <a:pPr marL="0" algn="l" defTabSz="914400" rtl="0" eaLnBrk="1" latinLnBrk="0" hangingPunct="1"/>
            <a:endParaRPr lang="en-US" sz="1200" b="0" kern="1200">
              <a:solidFill>
                <a:schemeClr val="lt1"/>
              </a:solidFill>
              <a:latin typeface="+mn-lt"/>
              <a:ea typeface="+mn-ea"/>
              <a:cs typeface="+mn-cs"/>
            </a:endParaRPr>
          </a:p>
          <a:p>
            <a:pPr marL="0" algn="l" defTabSz="914400" rtl="0" eaLnBrk="1" latinLnBrk="0" hangingPunct="1"/>
            <a:r>
              <a:rPr lang="en-US" sz="1200" b="0" kern="1200">
                <a:solidFill>
                  <a:schemeClr val="lt1"/>
                </a:solidFill>
                <a:latin typeface="+mn-lt"/>
                <a:ea typeface="+mn-ea"/>
                <a:cs typeface="+mn-cs"/>
              </a:rPr>
              <a:t>A&amp;PS Implementation Services:  Day 1 – Networking and Configuration Setup </a:t>
            </a:r>
          </a:p>
          <a:p>
            <a:pPr marL="0" algn="l" defTabSz="914400" rtl="0" eaLnBrk="1" latinLnBrk="0" hangingPunct="1"/>
            <a:r>
              <a:rPr lang="en-US" sz="1200" b="0" kern="1200">
                <a:solidFill>
                  <a:schemeClr val="lt1"/>
                </a:solidFill>
                <a:latin typeface="+mn-lt"/>
                <a:ea typeface="+mn-ea"/>
                <a:cs typeface="+mn-cs"/>
              </a:rPr>
              <a:t>Professional Services GCC </a:t>
            </a:r>
          </a:p>
          <a:p>
            <a:pPr marL="0" algn="l" defTabSz="914400" rtl="0" eaLnBrk="1" latinLnBrk="0" hangingPunct="1"/>
            <a:r>
              <a:rPr lang="en-US" sz="1200" b="0" kern="1200">
                <a:solidFill>
                  <a:schemeClr val="lt1"/>
                </a:solidFill>
                <a:latin typeface="+mn-lt"/>
                <a:ea typeface="+mn-ea"/>
                <a:cs typeface="+mn-cs"/>
              </a:rPr>
              <a:t>Owner:   </a:t>
            </a:r>
            <a:r>
              <a:rPr lang="en-US" sz="1200" b="0" i="0" kern="1200">
                <a:solidFill>
                  <a:schemeClr val="lt1"/>
                </a:solidFill>
                <a:latin typeface="+mn-lt"/>
                <a:ea typeface="+mn-ea"/>
                <a:cs typeface="+mn-cs"/>
              </a:rPr>
              <a:t>SXD Remote Professional Services (PN/Ashwin)</a:t>
            </a:r>
          </a:p>
          <a:p>
            <a:pPr marL="0" algn="l" defTabSz="914400" rtl="0" eaLnBrk="1" latinLnBrk="0" hangingPunct="1"/>
            <a:endParaRPr lang="en-US" sz="1200" b="0" i="0" kern="1200">
              <a:solidFill>
                <a:schemeClr val="lt1"/>
              </a:solidFill>
              <a:latin typeface="+mn-lt"/>
              <a:ea typeface="+mn-ea"/>
              <a:cs typeface="+mn-cs"/>
            </a:endParaRPr>
          </a:p>
          <a:p>
            <a:pPr marL="0" algn="l" defTabSz="914400" rtl="0" eaLnBrk="1" latinLnBrk="0" hangingPunct="1"/>
            <a:r>
              <a:rPr lang="en-US" sz="1200" b="0" kern="1200">
                <a:solidFill>
                  <a:schemeClr val="lt1"/>
                </a:solidFill>
                <a:latin typeface="+mn-lt"/>
                <a:ea typeface="+mn-ea"/>
                <a:cs typeface="+mn-cs"/>
              </a:rPr>
              <a:t>Installation &amp; Startup Services:  Day 1 – onsite  install and startup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lt1"/>
                </a:solidFill>
                <a:latin typeface="+mn-lt"/>
                <a:ea typeface="+mn-ea"/>
                <a:cs typeface="+mn-cs"/>
              </a:rPr>
              <a:t>Owners: SXD Prof Svcs DPM  (PN/Anand Chettri) and  Global Support Field: Region Teams onsite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I &amp;S Capability being rolled out – On Track, WBT and VILT availability through January’25.</a:t>
            </a:r>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algn="l" defTabSz="914400" rtl="0" eaLnBrk="1" latinLnBrk="0" hangingPunct="1"/>
            <a:endParaRPr lang="en-US" sz="1200" b="0" i="0" kern="1200">
              <a:solidFill>
                <a:schemeClr val="lt1"/>
              </a:solidFill>
              <a:latin typeface="+mn-lt"/>
              <a:ea typeface="+mn-ea"/>
              <a:cs typeface="+mn-cs"/>
            </a:endParaRPr>
          </a:p>
          <a:p>
            <a:pPr marL="0" algn="ctr" defTabSz="914400" rtl="0" eaLnBrk="1" latinLnBrk="0" hangingPunct="1"/>
            <a:endParaRPr lang="en-US" sz="800" b="0" kern="1200">
              <a:solidFill>
                <a:schemeClr val="lt1"/>
              </a:solidFill>
              <a:latin typeface="+mn-lt"/>
              <a:ea typeface="+mn-ea"/>
              <a:cs typeface="+mn-cs"/>
            </a:endParaRPr>
          </a:p>
          <a:p>
            <a:pPr marL="0" algn="l" defTabSz="914400" rtl="0" eaLnBrk="1" latinLnBrk="0" hangingPunct="1"/>
            <a:r>
              <a:rPr lang="en-US" sz="1200" b="0" kern="1200">
                <a:solidFill>
                  <a:schemeClr val="lt1"/>
                </a:solidFill>
                <a:latin typeface="+mn-lt"/>
                <a:ea typeface="+mn-ea"/>
                <a:cs typeface="+mn-cs"/>
              </a:rPr>
              <a:t>Tech Care Essentials:  Day 2 - OS reactive support service</a:t>
            </a:r>
          </a:p>
          <a:p>
            <a:pPr marL="0" algn="l" defTabSz="914400" rtl="0" eaLnBrk="1" latinLnBrk="0" hangingPunct="1"/>
            <a:r>
              <a:rPr lang="en-US" sz="1200" b="0" kern="1200">
                <a:solidFill>
                  <a:schemeClr val="lt1"/>
                </a:solidFill>
                <a:latin typeface="+mn-lt"/>
                <a:ea typeface="+mn-ea"/>
                <a:cs typeface="+mn-cs"/>
              </a:rPr>
              <a:t>Owners:  </a:t>
            </a:r>
          </a:p>
          <a:p>
            <a:pPr marL="0" algn="l" defTabSz="914400" rtl="0" eaLnBrk="1" latinLnBrk="0" hangingPunct="1"/>
            <a:r>
              <a:rPr lang="en-US" sz="1200" b="0" kern="1200">
                <a:solidFill>
                  <a:schemeClr val="lt1"/>
                </a:solidFill>
                <a:latin typeface="+mn-lt"/>
                <a:ea typeface="+mn-ea"/>
                <a:cs typeface="+mn-cs"/>
              </a:rPr>
              <a:t>Support Calls:  PCAI COE (Sanjay M/ Naveen/Vijay) – English only support.  Local language requirements to be met on a country basis leveraging local resources for language translation.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lt1"/>
                </a:solidFill>
                <a:latin typeface="+mn-lt"/>
                <a:ea typeface="+mn-ea"/>
                <a:cs typeface="+mn-cs"/>
              </a:rPr>
              <a:t>Onsite field break/fix support:  Global Support Field. As of 12/20/24, confirmation received from EMEA, -- awaiting APJ and AMS validation. </a:t>
            </a:r>
          </a:p>
          <a:p>
            <a:pPr marL="0" algn="l" defTabSz="914400" rtl="0" eaLnBrk="1" latinLnBrk="0" hangingPunct="1"/>
            <a:endParaRPr lang="en-US" sz="1200" b="0" kern="1200">
              <a:solidFill>
                <a:schemeClr val="lt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023A41-64D9-4EE2-9F3E-9315ED22D1F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2880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30588"/>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33FCFD06-8D51-85CB-DDB7-9DB45AB64495}"/>
              </a:ext>
            </a:extLst>
          </p:cNvPr>
          <p:cNvSpPr>
            <a:spLocks noGrp="1"/>
          </p:cNvSpPr>
          <p:nvPr>
            <p:ph type="ftr" sz="quarter" idx="4"/>
          </p:nvPr>
        </p:nvSpPr>
        <p:spPr/>
        <p:txBody>
          <a:bodyPr/>
          <a:lstStyle/>
          <a:p>
            <a:r>
              <a:rPr lang="en-US"/>
              <a:t>Confidential | For Training Purposes Only</a:t>
            </a:r>
          </a:p>
        </p:txBody>
      </p:sp>
      <p:sp>
        <p:nvSpPr>
          <p:cNvPr id="6" name="Header Placeholder 5">
            <a:extLst>
              <a:ext uri="{FF2B5EF4-FFF2-40B4-BE49-F238E27FC236}">
                <a16:creationId xmlns:a16="http://schemas.microsoft.com/office/drawing/2014/main" id="{DCCE1F84-7E21-DB59-55B4-3E21CCCB544A}"/>
              </a:ext>
            </a:extLst>
          </p:cNvPr>
          <p:cNvSpPr>
            <a:spLocks noGrp="1"/>
          </p:cNvSpPr>
          <p:nvPr>
            <p:ph type="hdr" sz="quarter"/>
          </p:nvPr>
        </p:nvSpPr>
        <p:spPr/>
        <p:txBody>
          <a:bodyPr/>
          <a:lstStyle/>
          <a:p>
            <a:r>
              <a:rPr lang="en-US"/>
              <a:t>Training Standards Guidelines</a:t>
            </a:r>
          </a:p>
        </p:txBody>
      </p:sp>
      <p:sp>
        <p:nvSpPr>
          <p:cNvPr id="7" name="Slide Number Placeholder 6">
            <a:extLst>
              <a:ext uri="{FF2B5EF4-FFF2-40B4-BE49-F238E27FC236}">
                <a16:creationId xmlns:a16="http://schemas.microsoft.com/office/drawing/2014/main" id="{3A26DF56-9E6B-6EDE-6F05-7E371F8F7914}"/>
              </a:ext>
            </a:extLst>
          </p:cNvPr>
          <p:cNvSpPr>
            <a:spLocks noGrp="1"/>
          </p:cNvSpPr>
          <p:nvPr>
            <p:ph type="sldNum" sz="quarter" idx="5"/>
          </p:nvPr>
        </p:nvSpPr>
        <p:spPr/>
        <p:txBody>
          <a:bodyPr/>
          <a:lstStyle/>
          <a:p>
            <a:r>
              <a:rPr lang="en-US"/>
              <a:t>Page </a:t>
            </a:r>
            <a:fld id="{5BFEAE42-E3FE-4405-B7FC-4425D05B92A0}" type="slidenum">
              <a:rPr lang="en-US" smtClean="0"/>
              <a:pPr/>
              <a:t>21</a:t>
            </a:fld>
            <a:endParaRPr lang="en-US"/>
          </a:p>
        </p:txBody>
      </p:sp>
    </p:spTree>
    <p:extLst>
      <p:ext uri="{BB962C8B-B14F-4D97-AF65-F5344CB8AC3E}">
        <p14:creationId xmlns:p14="http://schemas.microsoft.com/office/powerpoint/2010/main" val="3078166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30588"/>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47B772FF-89D1-6316-5DD1-1741119FD126}"/>
              </a:ext>
            </a:extLst>
          </p:cNvPr>
          <p:cNvSpPr>
            <a:spLocks noGrp="1"/>
          </p:cNvSpPr>
          <p:nvPr>
            <p:ph type="ftr" sz="quarter" idx="4"/>
          </p:nvPr>
        </p:nvSpPr>
        <p:spPr/>
        <p:txBody>
          <a:bodyPr/>
          <a:lstStyle/>
          <a:p>
            <a:r>
              <a:rPr lang="en-US"/>
              <a:t>Confidential | For Training Purposes Only</a:t>
            </a:r>
          </a:p>
        </p:txBody>
      </p:sp>
      <p:sp>
        <p:nvSpPr>
          <p:cNvPr id="6" name="Header Placeholder 5">
            <a:extLst>
              <a:ext uri="{FF2B5EF4-FFF2-40B4-BE49-F238E27FC236}">
                <a16:creationId xmlns:a16="http://schemas.microsoft.com/office/drawing/2014/main" id="{5FDB8BCC-FCBF-59CA-B312-6EAAD67D1881}"/>
              </a:ext>
            </a:extLst>
          </p:cNvPr>
          <p:cNvSpPr>
            <a:spLocks noGrp="1"/>
          </p:cNvSpPr>
          <p:nvPr>
            <p:ph type="hdr" sz="quarter"/>
          </p:nvPr>
        </p:nvSpPr>
        <p:spPr/>
        <p:txBody>
          <a:bodyPr/>
          <a:lstStyle/>
          <a:p>
            <a:r>
              <a:rPr lang="en-US"/>
              <a:t>Training Standards Guidelines</a:t>
            </a:r>
          </a:p>
        </p:txBody>
      </p:sp>
      <p:sp>
        <p:nvSpPr>
          <p:cNvPr id="7" name="Slide Number Placeholder 6">
            <a:extLst>
              <a:ext uri="{FF2B5EF4-FFF2-40B4-BE49-F238E27FC236}">
                <a16:creationId xmlns:a16="http://schemas.microsoft.com/office/drawing/2014/main" id="{3A21D2E1-A166-CC25-D521-9A22E500D427}"/>
              </a:ext>
            </a:extLst>
          </p:cNvPr>
          <p:cNvSpPr>
            <a:spLocks noGrp="1"/>
          </p:cNvSpPr>
          <p:nvPr>
            <p:ph type="sldNum" sz="quarter" idx="5"/>
          </p:nvPr>
        </p:nvSpPr>
        <p:spPr/>
        <p:txBody>
          <a:bodyPr/>
          <a:lstStyle/>
          <a:p>
            <a:r>
              <a:rPr lang="en-US"/>
              <a:t>Page </a:t>
            </a:r>
            <a:fld id="{5BFEAE42-E3FE-4405-B7FC-4425D05B92A0}" type="slidenum">
              <a:rPr lang="en-US" smtClean="0"/>
              <a:pPr/>
              <a:t>22</a:t>
            </a:fld>
            <a:endParaRPr lang="en-US"/>
          </a:p>
        </p:txBody>
      </p:sp>
    </p:spTree>
    <p:extLst>
      <p:ext uri="{BB962C8B-B14F-4D97-AF65-F5344CB8AC3E}">
        <p14:creationId xmlns:p14="http://schemas.microsoft.com/office/powerpoint/2010/main" val="1728577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30588"/>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57B6CE42-FB34-7FBA-B48E-D2CA8E3B50EB}"/>
              </a:ext>
            </a:extLst>
          </p:cNvPr>
          <p:cNvSpPr>
            <a:spLocks noGrp="1"/>
          </p:cNvSpPr>
          <p:nvPr>
            <p:ph type="ftr" sz="quarter" idx="4"/>
          </p:nvPr>
        </p:nvSpPr>
        <p:spPr/>
        <p:txBody>
          <a:bodyPr/>
          <a:lstStyle/>
          <a:p>
            <a:r>
              <a:rPr lang="en-US"/>
              <a:t>Confidential | For Training Purposes Only</a:t>
            </a:r>
          </a:p>
        </p:txBody>
      </p:sp>
      <p:sp>
        <p:nvSpPr>
          <p:cNvPr id="6" name="Header Placeholder 5">
            <a:extLst>
              <a:ext uri="{FF2B5EF4-FFF2-40B4-BE49-F238E27FC236}">
                <a16:creationId xmlns:a16="http://schemas.microsoft.com/office/drawing/2014/main" id="{5535B159-95D2-BE7C-85FE-157EEAF11B7E}"/>
              </a:ext>
            </a:extLst>
          </p:cNvPr>
          <p:cNvSpPr>
            <a:spLocks noGrp="1"/>
          </p:cNvSpPr>
          <p:nvPr>
            <p:ph type="hdr" sz="quarter"/>
          </p:nvPr>
        </p:nvSpPr>
        <p:spPr/>
        <p:txBody>
          <a:bodyPr/>
          <a:lstStyle/>
          <a:p>
            <a:r>
              <a:rPr lang="en-US"/>
              <a:t>Training Standards Guidelines</a:t>
            </a:r>
          </a:p>
        </p:txBody>
      </p:sp>
      <p:sp>
        <p:nvSpPr>
          <p:cNvPr id="7" name="Slide Number Placeholder 6">
            <a:extLst>
              <a:ext uri="{FF2B5EF4-FFF2-40B4-BE49-F238E27FC236}">
                <a16:creationId xmlns:a16="http://schemas.microsoft.com/office/drawing/2014/main" id="{DC4405C7-39F9-4192-5E92-0D67637EC295}"/>
              </a:ext>
            </a:extLst>
          </p:cNvPr>
          <p:cNvSpPr>
            <a:spLocks noGrp="1"/>
          </p:cNvSpPr>
          <p:nvPr>
            <p:ph type="sldNum" sz="quarter" idx="5"/>
          </p:nvPr>
        </p:nvSpPr>
        <p:spPr/>
        <p:txBody>
          <a:bodyPr/>
          <a:lstStyle/>
          <a:p>
            <a:r>
              <a:rPr lang="en-US"/>
              <a:t>Page </a:t>
            </a:r>
            <a:fld id="{5BFEAE42-E3FE-4405-B7FC-4425D05B92A0}" type="slidenum">
              <a:rPr lang="en-US" smtClean="0"/>
              <a:pPr/>
              <a:t>2</a:t>
            </a:fld>
            <a:endParaRPr lang="en-US"/>
          </a:p>
        </p:txBody>
      </p:sp>
    </p:spTree>
    <p:extLst>
      <p:ext uri="{BB962C8B-B14F-4D97-AF65-F5344CB8AC3E}">
        <p14:creationId xmlns:p14="http://schemas.microsoft.com/office/powerpoint/2010/main" val="1654891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30588"/>
          </a:xfrm>
        </p:spPr>
      </p:sp>
      <p:sp>
        <p:nvSpPr>
          <p:cNvPr id="3" name="Notes Placeholder 2"/>
          <p:cNvSpPr>
            <a:spLocks noGrp="1"/>
          </p:cNvSpPr>
          <p:nvPr>
            <p:ph type="body" idx="1"/>
          </p:nvPr>
        </p:nvSpPr>
        <p:spPr/>
        <p:txBody>
          <a:bodyPr/>
          <a:lstStyle/>
          <a:p>
            <a:endParaRPr lang="en-US"/>
          </a:p>
        </p:txBody>
      </p:sp>
      <p:sp>
        <p:nvSpPr>
          <p:cNvPr id="5" name="Footer Placeholder 4">
            <a:extLst>
              <a:ext uri="{FF2B5EF4-FFF2-40B4-BE49-F238E27FC236}">
                <a16:creationId xmlns:a16="http://schemas.microsoft.com/office/drawing/2014/main" id="{2CB001AF-6540-DAFB-B6D1-FEF955D44D04}"/>
              </a:ext>
            </a:extLst>
          </p:cNvPr>
          <p:cNvSpPr>
            <a:spLocks noGrp="1"/>
          </p:cNvSpPr>
          <p:nvPr>
            <p:ph type="ftr" sz="quarter" idx="4"/>
          </p:nvPr>
        </p:nvSpPr>
        <p:spPr/>
        <p:txBody>
          <a:bodyPr/>
          <a:lstStyle/>
          <a:p>
            <a:r>
              <a:rPr lang="en-US"/>
              <a:t>Confidential | For Training Purposes Only</a:t>
            </a:r>
          </a:p>
        </p:txBody>
      </p:sp>
      <p:sp>
        <p:nvSpPr>
          <p:cNvPr id="6" name="Header Placeholder 5">
            <a:extLst>
              <a:ext uri="{FF2B5EF4-FFF2-40B4-BE49-F238E27FC236}">
                <a16:creationId xmlns:a16="http://schemas.microsoft.com/office/drawing/2014/main" id="{5DDCBC1A-C12E-D997-3814-9A4B9205044F}"/>
              </a:ext>
            </a:extLst>
          </p:cNvPr>
          <p:cNvSpPr>
            <a:spLocks noGrp="1"/>
          </p:cNvSpPr>
          <p:nvPr>
            <p:ph type="hdr" sz="quarter"/>
          </p:nvPr>
        </p:nvSpPr>
        <p:spPr/>
        <p:txBody>
          <a:bodyPr/>
          <a:lstStyle/>
          <a:p>
            <a:r>
              <a:rPr lang="en-US"/>
              <a:t>Training Standards Guidelines</a:t>
            </a:r>
          </a:p>
        </p:txBody>
      </p:sp>
      <p:sp>
        <p:nvSpPr>
          <p:cNvPr id="7" name="Slide Number Placeholder 6">
            <a:extLst>
              <a:ext uri="{FF2B5EF4-FFF2-40B4-BE49-F238E27FC236}">
                <a16:creationId xmlns:a16="http://schemas.microsoft.com/office/drawing/2014/main" id="{B12C708D-17CA-9F3F-F669-7491500DA947}"/>
              </a:ext>
            </a:extLst>
          </p:cNvPr>
          <p:cNvSpPr>
            <a:spLocks noGrp="1"/>
          </p:cNvSpPr>
          <p:nvPr>
            <p:ph type="sldNum" sz="quarter" idx="5"/>
          </p:nvPr>
        </p:nvSpPr>
        <p:spPr/>
        <p:txBody>
          <a:bodyPr/>
          <a:lstStyle/>
          <a:p>
            <a:r>
              <a:rPr lang="en-US"/>
              <a:t>Page </a:t>
            </a:r>
            <a:fld id="{5BFEAE42-E3FE-4405-B7FC-4425D05B92A0}" type="slidenum">
              <a:rPr lang="en-US" smtClean="0"/>
              <a:pPr/>
              <a:t>3</a:t>
            </a:fld>
            <a:endParaRPr lang="en-US"/>
          </a:p>
        </p:txBody>
      </p:sp>
    </p:spTree>
    <p:extLst>
      <p:ext uri="{BB962C8B-B14F-4D97-AF65-F5344CB8AC3E}">
        <p14:creationId xmlns:p14="http://schemas.microsoft.com/office/powerpoint/2010/main" val="9008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387350"/>
            <a:ext cx="4651375" cy="2616200"/>
          </a:xfrm>
        </p:spPr>
      </p:sp>
      <p:sp>
        <p:nvSpPr>
          <p:cNvPr id="3" name="Notes Placeholder 2"/>
          <p:cNvSpPr>
            <a:spLocks noGrp="1"/>
          </p:cNvSpPr>
          <p:nvPr>
            <p:ph type="body" idx="1"/>
          </p:nvPr>
        </p:nvSpPr>
        <p:spPr/>
        <p:txBody>
          <a:bodyPr>
            <a:normAutofit/>
          </a:bodyPr>
          <a:lstStyle/>
          <a:p>
            <a:pPr marL="0" indent="0">
              <a:lnSpc>
                <a:spcPct val="107000"/>
              </a:lnSpc>
              <a:spcBef>
                <a:spcPts val="0"/>
              </a:spcBef>
              <a:spcAft>
                <a:spcPts val="815"/>
              </a:spcAft>
              <a:buFont typeface="+mj-lt"/>
              <a:buNone/>
              <a:tabLst>
                <a:tab pos="465887" algn="l"/>
              </a:tabLst>
            </a:pPr>
            <a:r>
              <a:rPr lang="en-US" b="0">
                <a:solidFill>
                  <a:srgbClr val="000000"/>
                </a:solidFill>
                <a:latin typeface="Arial" panose="020B0604020202020204" pitchFamily="34" charset="0"/>
                <a:ea typeface="PMingLiU" panose="02020500000000000000" pitchFamily="18" charset="-120"/>
                <a:cs typeface="Times New Roman" panose="02020603050405020304" pitchFamily="18" charset="0"/>
              </a:rPr>
              <a:t>Intent of Slide : Introducing HPE Private Cloud AI, the first turnkey AI solution that arrives ready to run with the hardware, software, and services you need to get instant AI productivity for your organization.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a:ln>
                  <a:noFill/>
                </a:ln>
                <a:solidFill>
                  <a:prstClr val="black"/>
                </a:solidFill>
                <a:effectLst/>
                <a:uLnTx/>
                <a:uFillTx/>
                <a:latin typeface="MetricHPE" panose="020B0503030202060203" pitchFamily="34" charset="-18"/>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prstClr val="black"/>
              </a:solidFill>
              <a:effectLst/>
              <a:uLnTx/>
              <a:uFillTx/>
              <a:latin typeface="MetricHPE" panose="020B0503030202060203" pitchFamily="34" charset="-18"/>
              <a:ea typeface="+mn-ea"/>
              <a:cs typeface="+mn-cs"/>
            </a:endParaRPr>
          </a:p>
        </p:txBody>
      </p:sp>
    </p:spTree>
    <p:extLst>
      <p:ext uri="{BB962C8B-B14F-4D97-AF65-F5344CB8AC3E}">
        <p14:creationId xmlns:p14="http://schemas.microsoft.com/office/powerpoint/2010/main" val="352286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endParaRPr lang="en-CH"/>
          </a:p>
        </p:txBody>
      </p:sp>
      <p:sp>
        <p:nvSpPr>
          <p:cNvPr id="4" name="Slide Number Placeholder 3"/>
          <p:cNvSpPr>
            <a:spLocks noGrp="1"/>
          </p:cNvSpPr>
          <p:nvPr>
            <p:ph type="sldNum" sz="quarter" idx="5"/>
          </p:nvPr>
        </p:nvSpPr>
        <p:spPr/>
        <p:txBody>
          <a:bodyPr/>
          <a:lstStyle/>
          <a:p>
            <a:fld id="{5BFEAE42-E3FE-4405-B7FC-4425D05B92A0}" type="slidenum">
              <a:rPr lang="en-US" smtClean="0"/>
              <a:pPr/>
              <a:t>5</a:t>
            </a:fld>
            <a:endParaRPr lang="en-US"/>
          </a:p>
        </p:txBody>
      </p:sp>
    </p:spTree>
    <p:extLst>
      <p:ext uri="{BB962C8B-B14F-4D97-AF65-F5344CB8AC3E}">
        <p14:creationId xmlns:p14="http://schemas.microsoft.com/office/powerpoint/2010/main" val="203976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B54C0-8017-CA52-0408-41ED984C1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5B365-57C7-CA08-4275-1D5E01824E91}"/>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5FF789B2-6307-0B90-AA39-9B1D2D313D1B}"/>
              </a:ext>
            </a:extLst>
          </p:cNvPr>
          <p:cNvSpPr>
            <a:spLocks noGrp="1"/>
          </p:cNvSpPr>
          <p:nvPr>
            <p:ph type="body" idx="1"/>
          </p:nvPr>
        </p:nvSpPr>
        <p:spPr/>
        <p:txBody>
          <a:bodyPr/>
          <a:lstStyle/>
          <a:p>
            <a:r>
              <a:rPr lang="en-US"/>
              <a:t>Intent of slide: Introduce the Scalable starting points. </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sz="1800" b="1">
              <a:effectLst/>
              <a:latin typeface="MetricHPE" panose="020B0503030202060203" pitchFamily="34" charset="0"/>
              <a:ea typeface="Times New Roman" panose="02020603050405020304" pitchFamily="18" charset="0"/>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sz="1800" b="1">
                <a:effectLst/>
                <a:latin typeface="MetricHPE" panose="020B0503030202060203" pitchFamily="34" charset="0"/>
                <a:ea typeface="Times New Roman" panose="02020603050405020304" pitchFamily="18" charset="0"/>
              </a:rPr>
              <a:t>Choice of scalable validated starting points:</a:t>
            </a:r>
            <a:r>
              <a:rPr lang="en-US" sz="1800">
                <a:effectLst/>
                <a:latin typeface="MetricHPE" panose="020B0503030202060203" pitchFamily="34" charset="0"/>
                <a:ea typeface="Times New Roman" panose="02020603050405020304" pitchFamily="18" charset="0"/>
              </a:rPr>
              <a:t> optimized for your use cases today and tomorrow, HPE will right size your infrastructure needs so you can start small and then scale up on proven configurations to address multiple use cases, higher throughputs, or more users with a modular, cloud-native architecture.</a:t>
            </a: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endParaRPr lang="en-US" sz="1800">
              <a:effectLst/>
              <a:latin typeface="MetricHPE" panose="020B0503030202060203" pitchFamily="34" charset="0"/>
              <a:ea typeface="Times New Roman" panose="02020603050405020304" pitchFamily="18" charset="0"/>
            </a:endParaRPr>
          </a:p>
          <a:p>
            <a:pPr marL="45720" marR="0" lvl="0" indent="-36576" algn="l" defTabSz="914400" rtl="0" eaLnBrk="1" fontAlgn="auto" latinLnBrk="0" hangingPunct="1">
              <a:lnSpc>
                <a:spcPct val="100000"/>
              </a:lnSpc>
              <a:spcBef>
                <a:spcPts val="600"/>
              </a:spcBef>
              <a:spcAft>
                <a:spcPts val="0"/>
              </a:spcAft>
              <a:buClrTx/>
              <a:buSzPct val="25000"/>
              <a:buFont typeface="" panose="020B0303030202060203" pitchFamily="34" charset="0"/>
              <a:buChar char=" "/>
              <a:tabLst/>
              <a:defRPr/>
            </a:pPr>
            <a:r>
              <a:rPr lang="en-US" sz="1800">
                <a:effectLst/>
                <a:latin typeface="MetricHPE" panose="020B0503030202060203" pitchFamily="34" charset="0"/>
                <a:ea typeface="Times New Roman" panose="02020603050405020304" pitchFamily="18" charset="0"/>
              </a:rPr>
              <a:t>These are not configurations or reference architectures. These full stack AI solutions arrive pre integrated and ready to run. </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59181500-D488-1306-44DD-C406A65255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smtClean="0">
                <a:ln>
                  <a:noFill/>
                </a:ln>
                <a:solidFill>
                  <a:prstClr val="black"/>
                </a:solidFill>
                <a:effectLst/>
                <a:uLnTx/>
                <a:uFillTx/>
                <a:latin typeface="MetricHPE" panose="020B050303020206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prstClr val="black"/>
              </a:solidFill>
              <a:effectLst/>
              <a:uLnTx/>
              <a:uFillTx/>
              <a:latin typeface="MetricHPE" panose="020B0503030202060203" pitchFamily="34" charset="0"/>
              <a:ea typeface="+mn-ea"/>
              <a:cs typeface="+mn-cs"/>
            </a:endParaRPr>
          </a:p>
        </p:txBody>
      </p:sp>
    </p:spTree>
    <p:extLst>
      <p:ext uri="{BB962C8B-B14F-4D97-AF65-F5344CB8AC3E}">
        <p14:creationId xmlns:p14="http://schemas.microsoft.com/office/powerpoint/2010/main" val="1442888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8CF59-CE5D-BCE2-8C1C-F354A347A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4C1F9-F0B1-952D-8BF6-858828533431}"/>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EB09C816-1E03-DFC2-CD3D-A88C49EC0BBB}"/>
              </a:ext>
            </a:extLst>
          </p:cNvPr>
          <p:cNvSpPr>
            <a:spLocks noGrp="1"/>
          </p:cNvSpPr>
          <p:nvPr>
            <p:ph type="body" idx="1"/>
          </p:nvPr>
        </p:nvSpPr>
        <p:spPr/>
        <p:txBody>
          <a:bodyPr/>
          <a:lstStyle/>
          <a:p>
            <a:pPr marL="9494" indent="0" defTabSz="949426">
              <a:spcBef>
                <a:spcPts val="623"/>
              </a:spcBef>
              <a:buNone/>
              <a:defRPr/>
            </a:pPr>
            <a:r>
              <a:rPr lang="en-US" b="1">
                <a:latin typeface="MetricHPE" panose="020B0503030202060203" pitchFamily="34" charset="0"/>
              </a:rPr>
              <a:t>Intent of this slide: </a:t>
            </a:r>
            <a:r>
              <a:rPr lang="en-US">
                <a:latin typeface="MetricHPE" panose="020B0503030202060203" pitchFamily="34" charset="0"/>
              </a:rPr>
              <a:t> </a:t>
            </a:r>
            <a:r>
              <a:rPr lang="en-US" i="1">
                <a:latin typeface="MetricHPE" panose="020B0503030202060203" pitchFamily="34" charset="0"/>
              </a:rPr>
              <a:t>HPE is ready to meet you where you are on your journey.</a:t>
            </a:r>
          </a:p>
          <a:p>
            <a:pPr marL="9144" indent="0">
              <a:buNone/>
            </a:pPr>
            <a:endParaRPr lang="en-US" i="1">
              <a:latin typeface="MetricHPE" panose="020B0503030202060203" pitchFamily="34" charset="0"/>
            </a:endParaRPr>
          </a:p>
          <a:p>
            <a:pPr marL="9144" indent="0">
              <a:buNone/>
            </a:pPr>
            <a:r>
              <a:rPr lang="en-US" i="1">
                <a:latin typeface="MetricHPE" panose="020B0503030202060203" pitchFamily="34" charset="0"/>
              </a:rPr>
              <a:t>You can start anywhere:</a:t>
            </a:r>
          </a:p>
          <a:p>
            <a:endParaRPr lang="en-US" i="1">
              <a:latin typeface="MetricHPE" panose="020B0503030202060203" pitchFamily="34" charset="0"/>
            </a:endParaRPr>
          </a:p>
          <a:p>
            <a:pPr marL="9494" indent="0">
              <a:buNone/>
            </a:pPr>
            <a:r>
              <a:rPr lang="en-GB">
                <a:latin typeface="MetricHPE" panose="020B0503030202060203" pitchFamily="34" charset="0"/>
              </a:rPr>
              <a:t>As businesses look to the next wave of transformation, we can meet you at different starting points whether you aim to connect your edge, turn your data into intelligence with AI, create your hybrid cloud or secure your data..</a:t>
            </a:r>
          </a:p>
          <a:p>
            <a:pPr marL="9494" indent="0">
              <a:buNone/>
            </a:pPr>
            <a:endParaRPr lang="en-GB">
              <a:latin typeface="MetricHPE" panose="020B0503030202060203" pitchFamily="34" charset="0"/>
            </a:endParaRPr>
          </a:p>
          <a:p>
            <a:pPr marL="189886" indent="-189886" defTabSz="949426">
              <a:lnSpc>
                <a:spcPct val="90000"/>
              </a:lnSpc>
              <a:spcBef>
                <a:spcPts val="416"/>
              </a:spcBef>
              <a:spcAft>
                <a:spcPts val="623"/>
              </a:spcAft>
              <a:buClr>
                <a:prstClr val="black"/>
              </a:buClr>
              <a:buSzTx/>
              <a:buFont typeface="Arial" panose="020B0604020202020204" pitchFamily="34" charset="0"/>
              <a:buChar char="•"/>
              <a:defRPr/>
            </a:pPr>
            <a:r>
              <a:rPr lang="en-US">
                <a:latin typeface="MetricHPE" panose="020B0503030202060203" pitchFamily="34" charset="0"/>
              </a:rPr>
              <a:t>You can </a:t>
            </a:r>
            <a:r>
              <a:rPr lang="en-US" b="1">
                <a:solidFill>
                  <a:srgbClr val="01A982"/>
                </a:solidFill>
                <a:latin typeface="MetricHPE"/>
              </a:rPr>
              <a:t>Explore </a:t>
            </a:r>
            <a:r>
              <a:rPr lang="en-US">
                <a:solidFill>
                  <a:srgbClr val="01A982"/>
                </a:solidFill>
                <a:latin typeface="MetricHPE"/>
              </a:rPr>
              <a:t>HPE </a:t>
            </a:r>
            <a:r>
              <a:rPr lang="en-US" err="1">
                <a:solidFill>
                  <a:srgbClr val="01A982"/>
                </a:solidFill>
                <a:latin typeface="MetricHPE"/>
              </a:rPr>
              <a:t>GreenLake</a:t>
            </a:r>
            <a:r>
              <a:rPr lang="en-US">
                <a:solidFill>
                  <a:srgbClr val="01A982"/>
                </a:solidFill>
                <a:latin typeface="MetricHPE"/>
              </a:rPr>
              <a:t> </a:t>
            </a:r>
            <a:r>
              <a:rPr lang="en-US">
                <a:solidFill>
                  <a:prstClr val="black"/>
                </a:solidFill>
                <a:latin typeface="MetricHPE Light" panose="020B0303030202060203" pitchFamily="34" charset="0"/>
              </a:rPr>
              <a:t>with an interactive demo experience, hosted trial or test drive or</a:t>
            </a:r>
          </a:p>
          <a:p>
            <a:pPr marL="189886" indent="-189886" defTabSz="949426">
              <a:lnSpc>
                <a:spcPct val="90000"/>
              </a:lnSpc>
              <a:spcBef>
                <a:spcPts val="416"/>
              </a:spcBef>
              <a:spcAft>
                <a:spcPts val="623"/>
              </a:spcAft>
              <a:buClr>
                <a:prstClr val="black"/>
              </a:buClr>
              <a:buSzTx/>
              <a:buFont typeface="Arial" panose="020B0604020202020204" pitchFamily="34" charset="0"/>
              <a:buChar char="•"/>
              <a:defRPr/>
            </a:pPr>
            <a:r>
              <a:rPr lang="en-US">
                <a:solidFill>
                  <a:srgbClr val="01A982"/>
                </a:solidFill>
                <a:latin typeface="MetricHPE"/>
              </a:rPr>
              <a:t>You can </a:t>
            </a:r>
            <a:r>
              <a:rPr lang="en-US" b="1">
                <a:solidFill>
                  <a:srgbClr val="01A982"/>
                </a:solidFill>
                <a:latin typeface="MetricHPE"/>
              </a:rPr>
              <a:t>engage </a:t>
            </a:r>
            <a:r>
              <a:rPr lang="en-US">
                <a:solidFill>
                  <a:prstClr val="black"/>
                </a:solidFill>
                <a:latin typeface="MetricHPE Light" panose="020B0303030202060203" pitchFamily="34" charset="0"/>
              </a:rPr>
              <a:t>with our experts for an advisory session and get started your hybrid cloud journey  </a:t>
            </a:r>
          </a:p>
          <a:p>
            <a:pPr marL="9494" indent="0">
              <a:buNone/>
            </a:pPr>
            <a:endParaRPr lang="en-GB">
              <a:latin typeface="MetricHPE" panose="020B0503030202060203" pitchFamily="34" charset="0"/>
            </a:endParaRPr>
          </a:p>
          <a:p>
            <a:pPr marL="9494" indent="0">
              <a:buNone/>
            </a:pPr>
            <a:r>
              <a:rPr lang="en-US" b="1">
                <a:latin typeface="MetricHPE" panose="020B0503030202060203" pitchFamily="34" charset="0"/>
              </a:rPr>
              <a:t> THANK YOU</a:t>
            </a:r>
          </a:p>
        </p:txBody>
      </p:sp>
      <p:sp>
        <p:nvSpPr>
          <p:cNvPr id="4" name="Slide Number Placeholder 3">
            <a:extLst>
              <a:ext uri="{FF2B5EF4-FFF2-40B4-BE49-F238E27FC236}">
                <a16:creationId xmlns:a16="http://schemas.microsoft.com/office/drawing/2014/main" id="{F73F1810-AA8B-9D3A-18CD-F8B05D4FAC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smtClean="0">
                <a:ln>
                  <a:noFill/>
                </a:ln>
                <a:solidFill>
                  <a:prstClr val="black"/>
                </a:solidFill>
                <a:effectLst/>
                <a:uLnTx/>
                <a:uFillTx/>
                <a:latin typeface="MetricHPE" panose="020B050303020206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prstClr val="black"/>
              </a:solidFill>
              <a:effectLst/>
              <a:uLnTx/>
              <a:uFillTx/>
              <a:latin typeface="MetricHPE" panose="020B0503030202060203" pitchFamily="34" charset="0"/>
              <a:ea typeface="+mn-ea"/>
              <a:cs typeface="+mn-cs"/>
            </a:endParaRPr>
          </a:p>
        </p:txBody>
      </p:sp>
    </p:spTree>
    <p:extLst>
      <p:ext uri="{BB962C8B-B14F-4D97-AF65-F5344CB8AC3E}">
        <p14:creationId xmlns:p14="http://schemas.microsoft.com/office/powerpoint/2010/main" val="1513372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30588"/>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Confidential | For Training Purposes Only</a:t>
            </a:r>
          </a:p>
        </p:txBody>
      </p:sp>
      <p:sp>
        <p:nvSpPr>
          <p:cNvPr id="5" name="Slide Number Placeholder 4"/>
          <p:cNvSpPr>
            <a:spLocks noGrp="1"/>
          </p:cNvSpPr>
          <p:nvPr>
            <p:ph type="sldNum" sz="quarter" idx="5"/>
          </p:nvPr>
        </p:nvSpPr>
        <p:spPr/>
        <p:txBody>
          <a:bodyPr/>
          <a:lstStyle/>
          <a:p>
            <a:r>
              <a:rPr lang="en-US"/>
              <a:t>Page </a:t>
            </a:r>
            <a:fld id="{5BFEAE42-E3FE-4405-B7FC-4425D05B92A0}" type="slidenum">
              <a:rPr lang="en-US" smtClean="0"/>
              <a:pPr/>
              <a:t>8</a:t>
            </a:fld>
            <a:endParaRPr lang="en-US"/>
          </a:p>
        </p:txBody>
      </p:sp>
      <p:sp>
        <p:nvSpPr>
          <p:cNvPr id="6" name="Header Placeholder 5"/>
          <p:cNvSpPr>
            <a:spLocks noGrp="1"/>
          </p:cNvSpPr>
          <p:nvPr>
            <p:ph type="hdr" sz="quarter"/>
          </p:nvPr>
        </p:nvSpPr>
        <p:spPr/>
        <p:txBody>
          <a:bodyPr/>
          <a:lstStyle/>
          <a:p>
            <a:r>
              <a:rPr lang="en-US"/>
              <a:t>Training Standards Guidelines</a:t>
            </a:r>
          </a:p>
        </p:txBody>
      </p:sp>
    </p:spTree>
    <p:extLst>
      <p:ext uri="{BB962C8B-B14F-4D97-AF65-F5344CB8AC3E}">
        <p14:creationId xmlns:p14="http://schemas.microsoft.com/office/powerpoint/2010/main" val="3922910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8E72-03C2-7FBD-11A2-07BDBC5C0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B8166-6B11-8EEF-57C4-7C13D3798888}"/>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07C40F9D-76C6-A992-9242-9A7A5B589875}"/>
              </a:ext>
            </a:extLst>
          </p:cNvPr>
          <p:cNvSpPr>
            <a:spLocks noGrp="1"/>
          </p:cNvSpPr>
          <p:nvPr>
            <p:ph type="body" idx="1"/>
          </p:nvPr>
        </p:nvSpPr>
        <p:spPr/>
        <p:txBody>
          <a:bodyPr>
            <a:normAutofit fontScale="92500" lnSpcReduction="10000"/>
          </a:bodyPr>
          <a:lstStyle/>
          <a:p>
            <a:pPr marL="9144" indent="0" rtl="0" fontAlgn="ctr">
              <a:spcBef>
                <a:spcPts val="0"/>
              </a:spcBef>
              <a:spcAft>
                <a:spcPts val="0"/>
              </a:spcAft>
              <a:buFontTx/>
              <a:buNone/>
            </a:pPr>
            <a:r>
              <a:rPr lang="en-US" sz="1800">
                <a:effectLst/>
                <a:latin typeface="MetricHPE" panose="020B0503030202060203" pitchFamily="34" charset="77"/>
              </a:rPr>
              <a:t>Here is what we're delivering from a configuration perspective.  We've announced four sized offerings and have the first three available now.  Our objective is to create a baseline of GPU capabilities to enable a broad set of use cases within AI.  </a:t>
            </a:r>
            <a:endParaRPr lang="en-US" sz="1800">
              <a:effectLst/>
              <a:latin typeface="Calibri" panose="020F0502020204030204" pitchFamily="34" charset="0"/>
            </a:endParaRPr>
          </a:p>
          <a:p>
            <a:pPr marL="9144" indent="0" rtl="0" fontAlgn="ctr">
              <a:spcBef>
                <a:spcPts val="0"/>
              </a:spcBef>
              <a:spcAft>
                <a:spcPts val="0"/>
              </a:spcAft>
              <a:buFontTx/>
              <a:buNone/>
            </a:pPr>
            <a:r>
              <a:rPr lang="en-US" sz="1800">
                <a:effectLst/>
                <a:latin typeface="MetricHPE" panose="020B0503030202060203" pitchFamily="34" charset="77"/>
              </a:rPr>
              <a:t>Our small config is designed to fit a broad set of data centers and has a basis set of storage integrated and straightforward networking.  This includes all the software.  </a:t>
            </a:r>
          </a:p>
          <a:p>
            <a:pPr marL="9144" indent="0" rtl="0" fontAlgn="ctr">
              <a:spcBef>
                <a:spcPts val="0"/>
              </a:spcBef>
              <a:spcAft>
                <a:spcPts val="0"/>
              </a:spcAft>
              <a:buFontTx/>
              <a:buNone/>
            </a:pPr>
            <a:endParaRPr lang="en-US" sz="1800">
              <a:effectLst/>
              <a:latin typeface="Calibri" panose="020F0502020204030204" pitchFamily="34" charset="0"/>
            </a:endParaRPr>
          </a:p>
          <a:p>
            <a:pPr marL="9144" indent="0" rtl="0" fontAlgn="ctr">
              <a:spcBef>
                <a:spcPts val="0"/>
              </a:spcBef>
              <a:spcAft>
                <a:spcPts val="0"/>
              </a:spcAft>
              <a:buFontTx/>
              <a:buNone/>
            </a:pPr>
            <a:r>
              <a:rPr lang="en-US" sz="1800">
                <a:effectLst/>
                <a:latin typeface="MetricHPE" panose="020B0503030202060203" pitchFamily="34" charset="77"/>
              </a:rPr>
              <a:t>The medium configuration nearly doubles and is intended to deliver inferencing and RAG capabilities.  RAG includes private data into the tuning of your AI systems so that you can take not only what's publicly available, but you can also put your own content in there. </a:t>
            </a:r>
          </a:p>
          <a:p>
            <a:pPr marL="9144" indent="0" rtl="0" fontAlgn="ctr">
              <a:spcBef>
                <a:spcPts val="0"/>
              </a:spcBef>
              <a:spcAft>
                <a:spcPts val="0"/>
              </a:spcAft>
              <a:buFontTx/>
              <a:buNone/>
            </a:pPr>
            <a:endParaRPr lang="en-US" sz="1800">
              <a:effectLst/>
              <a:latin typeface="Calibri" panose="020F0502020204030204" pitchFamily="34" charset="0"/>
            </a:endParaRPr>
          </a:p>
          <a:p>
            <a:pPr marL="9144" indent="0" rtl="0" fontAlgn="ctr">
              <a:spcBef>
                <a:spcPts val="0"/>
              </a:spcBef>
              <a:spcAft>
                <a:spcPts val="0"/>
              </a:spcAft>
              <a:buFontTx/>
              <a:buNone/>
            </a:pPr>
            <a:r>
              <a:rPr lang="en-US" sz="1800">
                <a:effectLst/>
                <a:latin typeface="MetricHPE" panose="020B0503030202060203" pitchFamily="34" charset="77"/>
              </a:rPr>
              <a:t>The largest config now available is very robust and is a 2-rack system, and is used for inferencing, RAG, and fine-tuning.  </a:t>
            </a:r>
          </a:p>
          <a:p>
            <a:pPr marL="9144" indent="0" rtl="0" fontAlgn="ctr">
              <a:spcBef>
                <a:spcPts val="0"/>
              </a:spcBef>
              <a:spcAft>
                <a:spcPts val="0"/>
              </a:spcAft>
              <a:buFontTx/>
              <a:buNone/>
            </a:pPr>
            <a:endParaRPr lang="en-US" sz="1800">
              <a:effectLst/>
              <a:latin typeface="MetricHPE" panose="020B0503030202060203" pitchFamily="34" charset="77"/>
            </a:endParaRPr>
          </a:p>
          <a:p>
            <a:pPr marL="9144" indent="0" rtl="0" fontAlgn="ctr">
              <a:spcBef>
                <a:spcPts val="0"/>
              </a:spcBef>
              <a:spcAft>
                <a:spcPts val="0"/>
              </a:spcAft>
              <a:buFontTx/>
              <a:buNone/>
            </a:pPr>
            <a:r>
              <a:rPr lang="en-US" sz="1800">
                <a:effectLst/>
                <a:latin typeface="MetricHPE" panose="020B0503030202060203" pitchFamily="34" charset="77"/>
              </a:rPr>
              <a:t>This is a broad set of offerings, and we have tools that are available for customers to determine what type of workload/use cases they want to run.  The tools will then guide them as to what configuration they need.  </a:t>
            </a:r>
            <a:endParaRPr lang="en-US" sz="1800">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953CB14C-19F4-FB21-EF52-D8F9EADC4C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FEAE42-E3FE-4405-B7FC-4425D05B92A0}" type="slidenum">
              <a:rPr kumimoji="0" lang="en-US" sz="1000" b="0" i="0" u="none" strike="noStrike" kern="1200" cap="none" spc="0" normalizeH="0" baseline="0" noProof="0" smtClean="0">
                <a:ln>
                  <a:noFill/>
                </a:ln>
                <a:solidFill>
                  <a:prstClr val="black"/>
                </a:solidFill>
                <a:effectLst/>
                <a:uLnTx/>
                <a:uFillTx/>
                <a:latin typeface="MetricHPE" panose="020B050303020206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prstClr val="black"/>
              </a:solidFill>
              <a:effectLst/>
              <a:uLnTx/>
              <a:uFillTx/>
              <a:latin typeface="MetricHPE" panose="020B0503030202060203" pitchFamily="34" charset="0"/>
              <a:ea typeface="+mn-ea"/>
              <a:cs typeface="+mn-cs"/>
            </a:endParaRPr>
          </a:p>
        </p:txBody>
      </p:sp>
    </p:spTree>
    <p:extLst>
      <p:ext uri="{BB962C8B-B14F-4D97-AF65-F5344CB8AC3E}">
        <p14:creationId xmlns:p14="http://schemas.microsoft.com/office/powerpoint/2010/main" val="23280603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tx1"/>
                </a:solidFill>
              </a:defRPr>
            </a:lvl1pPr>
          </a:lstStyle>
          <a:p>
            <a:r>
              <a:rPr lang="en-US"/>
              <a:t>Click to edit</a:t>
            </a:r>
            <a:br>
              <a:rPr lang="en-US"/>
            </a:br>
            <a:r>
              <a:rPr lang="en-US"/>
              <a:t>master title style</a:t>
            </a:r>
          </a:p>
        </p:txBody>
      </p:sp>
      <p:sp>
        <p:nvSpPr>
          <p:cNvPr id="2" name="Footer Placeholder">
            <a:extLst>
              <a:ext uri="{FF2B5EF4-FFF2-40B4-BE49-F238E27FC236}">
                <a16:creationId xmlns:a16="http://schemas.microsoft.com/office/drawing/2014/main" id="{087376D2-6A59-4BA9-8EA0-2ACD180817BE}"/>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For Training Purposes Only</a:t>
            </a:r>
          </a:p>
        </p:txBody>
      </p:sp>
      <p:grpSp>
        <p:nvGrpSpPr>
          <p:cNvPr id="13" name="Logo">
            <a:extLst>
              <a:ext uri="{FF2B5EF4-FFF2-40B4-BE49-F238E27FC236}">
                <a16:creationId xmlns:a16="http://schemas.microsoft.com/office/drawing/2014/main" id="{C7CA71CE-C053-471F-9DCA-CD481E01A6E9}"/>
              </a:ext>
            </a:extLst>
          </p:cNvPr>
          <p:cNvGrpSpPr>
            <a:grpSpLocks noChangeAspect="1"/>
          </p:cNvGrpSpPr>
          <p:nvPr userDrawn="1"/>
        </p:nvGrpSpPr>
        <p:grpSpPr>
          <a:xfrm>
            <a:off x="393523" y="381956"/>
            <a:ext cx="2218745" cy="893759"/>
            <a:chOff x="393523" y="381956"/>
            <a:chExt cx="2218745" cy="893759"/>
          </a:xfrm>
        </p:grpSpPr>
        <p:sp>
          <p:nvSpPr>
            <p:cNvPr id="14" name="Element">
              <a:extLst>
                <a:ext uri="{FF2B5EF4-FFF2-40B4-BE49-F238E27FC236}">
                  <a16:creationId xmlns:a16="http://schemas.microsoft.com/office/drawing/2014/main" id="{E3099459-FF93-42DF-AF0B-9F971EEC0212}"/>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0" name="Wordmark">
              <a:extLst>
                <a:ext uri="{FF2B5EF4-FFF2-40B4-BE49-F238E27FC236}">
                  <a16:creationId xmlns:a16="http://schemas.microsoft.com/office/drawing/2014/main" id="{75AF4DC2-08D7-4947-BE56-AB476704954E}"/>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custDataLst>
      <p:tags r:id="rId1"/>
    </p:custDataLst>
    <p:extLst>
      <p:ext uri="{BB962C8B-B14F-4D97-AF65-F5344CB8AC3E}">
        <p14:creationId xmlns:p14="http://schemas.microsoft.com/office/powerpoint/2010/main" val="363955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Frame Divider">
    <p:spTree>
      <p:nvGrpSpPr>
        <p:cNvPr id="1" name=""/>
        <p:cNvGrpSpPr/>
        <p:nvPr/>
      </p:nvGrpSpPr>
      <p:grpSpPr>
        <a:xfrm>
          <a:off x="0" y="0"/>
          <a:ext cx="0" cy="0"/>
          <a:chOff x="0" y="0"/>
          <a:chExt cx="0" cy="0"/>
        </a:xfrm>
      </p:grpSpPr>
      <p:sp>
        <p:nvSpPr>
          <p:cNvPr id="13" name="Text">
            <a:extLst>
              <a:ext uri="{FF2B5EF4-FFF2-40B4-BE49-F238E27FC236}">
                <a16:creationId xmlns:a16="http://schemas.microsoft.com/office/drawing/2014/main" id="{B6844C8B-60DD-4EDB-AF8B-41A6695EFCF6}"/>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2CE5726B-4E9B-428F-B8BF-52038F1B0EF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0B94C82C-D24B-4532-B992-AD884CD16A94}"/>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B49B78C-62D9-4CBC-82AE-117CC49AA73F}"/>
              </a:ext>
            </a:extLst>
          </p:cNvPr>
          <p:cNvSpPr>
            <a:spLocks noGrp="1"/>
          </p:cNvSpPr>
          <p:nvPr>
            <p:ph type="ftr" sz="quarter" idx="15"/>
          </p:nvPr>
        </p:nvSpPr>
        <p:spPr/>
        <p:txBody>
          <a:bodyPr/>
          <a:lstStyle/>
          <a:p>
            <a:r>
              <a:rPr lang="en-US"/>
              <a:t>Confidential | For Training Purposes Only</a:t>
            </a:r>
          </a:p>
        </p:txBody>
      </p:sp>
    </p:spTree>
    <p:extLst>
      <p:ext uri="{BB962C8B-B14F-4D97-AF65-F5344CB8AC3E}">
        <p14:creationId xmlns:p14="http://schemas.microsoft.com/office/powerpoint/2010/main" val="371715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with Dark Picture">
    <p:spTree>
      <p:nvGrpSpPr>
        <p:cNvPr id="1" name=""/>
        <p:cNvGrpSpPr/>
        <p:nvPr/>
      </p:nvGrpSpPr>
      <p:grpSpPr>
        <a:xfrm>
          <a:off x="0" y="0"/>
          <a:ext cx="0" cy="0"/>
          <a:chOff x="0" y="0"/>
          <a:chExt cx="0" cy="0"/>
        </a:xfrm>
      </p:grpSpPr>
      <p:pic>
        <p:nvPicPr>
          <p:cNvPr id="3" name="Picture 2" descr="A close up of a green striped surface&#10;&#10;Description automatically generated">
            <a:extLst>
              <a:ext uri="{FF2B5EF4-FFF2-40B4-BE49-F238E27FC236}">
                <a16:creationId xmlns:a16="http://schemas.microsoft.com/office/drawing/2014/main" id="{BB5EE399-55ED-AC34-3C97-90F82081C1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Date"/>
          <p:cNvSpPr>
            <a:spLocks noGrp="1"/>
          </p:cNvSpPr>
          <p:nvPr userDrawn="1">
            <p:ph type="body" sz="quarter" idx="13" hasCustomPrompt="1"/>
          </p:nvPr>
        </p:nvSpPr>
        <p:spPr>
          <a:xfrm>
            <a:off x="284397" y="4577983"/>
            <a:ext cx="5489578" cy="339214"/>
          </a:xfrm>
        </p:spPr>
        <p:txBody>
          <a:bodyPr lIns="91440" tIns="91440" rIns="91440" bIns="91440">
            <a:noAutofit/>
          </a:bodyPr>
          <a:lstStyle>
            <a:lvl1pPr marL="0" indent="0">
              <a:spcBef>
                <a:spcPts val="0"/>
              </a:spcBef>
              <a:buNone/>
              <a:defRPr sz="22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userDrawn="1">
            <p:ph type="subTitle" idx="1" hasCustomPrompt="1"/>
          </p:nvPr>
        </p:nvSpPr>
        <p:spPr>
          <a:xfrm>
            <a:off x="284397" y="4133088"/>
            <a:ext cx="8229600" cy="438912"/>
          </a:xfrm>
        </p:spPr>
        <p:txBody>
          <a:bodyPr lIns="91440" tIns="91440" rIns="91440" bIns="91440">
            <a:noAutofit/>
          </a:bodyPr>
          <a:lstStyle>
            <a:lvl1pPr marL="0" indent="0" algn="l">
              <a:spcBef>
                <a:spcPts val="0"/>
              </a:spcBef>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userDrawn="1">
            <p:ph type="title" hasCustomPrompt="1"/>
          </p:nvPr>
        </p:nvSpPr>
        <p:spPr>
          <a:xfrm>
            <a:off x="284397" y="1869197"/>
            <a:ext cx="11423555" cy="1905000"/>
          </a:xfrm>
        </p:spPr>
        <p:txBody>
          <a:bodyPr lIns="91440" tIns="91440" rIns="91440" bIns="91440" anchor="b"/>
          <a:lstStyle>
            <a:lvl1pPr>
              <a:lnSpc>
                <a:spcPct val="80000"/>
              </a:lnSpc>
              <a:defRPr sz="4400">
                <a:solidFill>
                  <a:schemeClr val="bg1"/>
                </a:solidFill>
                <a:latin typeface="+mj-lt"/>
              </a:defRPr>
            </a:lvl1pPr>
          </a:lstStyle>
          <a:p>
            <a:r>
              <a:rPr lang="en-US"/>
              <a:t>Click to edit</a:t>
            </a:r>
            <a:br>
              <a:rPr lang="en-US"/>
            </a:br>
            <a:r>
              <a:rPr lang="en-US"/>
              <a:t>master title style</a:t>
            </a:r>
          </a:p>
        </p:txBody>
      </p:sp>
      <p:sp>
        <p:nvSpPr>
          <p:cNvPr id="7" name="Footer Placeholder">
            <a:extLst>
              <a:ext uri="{FF2B5EF4-FFF2-40B4-BE49-F238E27FC236}">
                <a16:creationId xmlns:a16="http://schemas.microsoft.com/office/drawing/2014/main" id="{DD0DBAFB-7047-4B08-B7ED-CB050B7FBB50}"/>
              </a:ext>
            </a:extLst>
          </p:cNvPr>
          <p:cNvSpPr>
            <a:spLocks noGrp="1"/>
          </p:cNvSpPr>
          <p:nvPr userDrawn="1">
            <p:ph type="ftr" sz="quarter" idx="14"/>
          </p:nvPr>
        </p:nvSpPr>
        <p:spPr>
          <a:xfrm>
            <a:off x="4374720" y="6129337"/>
            <a:ext cx="7481160" cy="411581"/>
          </a:xfrm>
        </p:spPr>
        <p:txBody>
          <a:bodyPr/>
          <a:lstStyle>
            <a:lvl1pPr>
              <a:defRPr>
                <a:solidFill>
                  <a:schemeClr val="bg1"/>
                </a:solidFill>
                <a:latin typeface="+mn-lt"/>
              </a:defRPr>
            </a:lvl1pPr>
          </a:lstStyle>
          <a:p>
            <a:r>
              <a:rPr lang="en-US"/>
              <a:t>Confidential | Authorized HPE Partner Use Only</a:t>
            </a:r>
          </a:p>
        </p:txBody>
      </p:sp>
      <p:grpSp>
        <p:nvGrpSpPr>
          <p:cNvPr id="10" name="Logo">
            <a:extLst>
              <a:ext uri="{FF2B5EF4-FFF2-40B4-BE49-F238E27FC236}">
                <a16:creationId xmlns:a16="http://schemas.microsoft.com/office/drawing/2014/main" id="{A3C61050-E60B-4FC2-8361-B75DC38392A3}"/>
              </a:ext>
            </a:extLst>
          </p:cNvPr>
          <p:cNvGrpSpPr>
            <a:grpSpLocks noChangeAspect="1"/>
          </p:cNvGrpSpPr>
          <p:nvPr userDrawn="1"/>
        </p:nvGrpSpPr>
        <p:grpSpPr>
          <a:xfrm>
            <a:off x="393523" y="381956"/>
            <a:ext cx="2218745" cy="893759"/>
            <a:chOff x="393523" y="381956"/>
            <a:chExt cx="2218745" cy="893759"/>
          </a:xfrm>
        </p:grpSpPr>
        <p:sp>
          <p:nvSpPr>
            <p:cNvPr id="13" name="Element"/>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14" name="Wordmark"/>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415151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with Light Picture">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HPE Partner Use Only</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3" y="381956"/>
            <a:ext cx="2218745" cy="893759"/>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167285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Slide with Light Picture">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HPE Partner Use Only</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4" y="5856791"/>
            <a:ext cx="1698338" cy="684128"/>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lumMod val="10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100000"/>
                  </a:schemeClr>
                </a:solidFill>
                <a:latin typeface="MetricHPE Black" panose="020B0A03030202060203" pitchFamily="34" charset="0"/>
              </a:endParaRPr>
            </a:p>
          </p:txBody>
        </p:sp>
      </p:grpSp>
      <p:pic>
        <p:nvPicPr>
          <p:cNvPr id="5" name="Picture 4" descr="A picture containing object&#10;&#10;Description automatically generated">
            <a:extLst>
              <a:ext uri="{FF2B5EF4-FFF2-40B4-BE49-F238E27FC236}">
                <a16:creationId xmlns:a16="http://schemas.microsoft.com/office/drawing/2014/main" id="{4CCD67DC-5281-866D-A3D7-6E15CE967AD5}"/>
              </a:ext>
            </a:extLst>
          </p:cNvPr>
          <p:cNvPicPr>
            <a:picLocks noChangeAspect="1"/>
          </p:cNvPicPr>
          <p:nvPr userDrawn="1"/>
        </p:nvPicPr>
        <p:blipFill>
          <a:blip r:embed="rId2"/>
          <a:stretch>
            <a:fillRect/>
          </a:stretch>
        </p:blipFill>
        <p:spPr>
          <a:xfrm>
            <a:off x="269822" y="234662"/>
            <a:ext cx="2487168" cy="942558"/>
          </a:xfrm>
          <a:prstGeom prst="rect">
            <a:avLst/>
          </a:prstGeom>
          <a:noFill/>
          <a:ln w="9525" cap="flat" cmpd="sng" algn="ctr">
            <a:noFill/>
            <a:prstDash val="solid"/>
            <a:round/>
            <a:headEnd type="none" w="med" len="med"/>
            <a:tailEnd type="none" w="med" len="med"/>
          </a:ln>
          <a:extLst>
            <a:ext uri="{909E8E84-426E-40DD-AFC4-6F175D3DCCD1}">
              <a14:hiddenFill xmlns:a14="http://schemas.microsoft.com/office/drawing/2010/main">
                <a:solidFill>
                  <a:schemeClr val="tx1">
                    <a:lumMod val="100000"/>
                  </a:schemeClr>
                </a:solidFill>
              </a14:hiddenFill>
            </a:ext>
            <a:ext uri="{91240B29-F687-4F45-9708-019B960494DF}">
              <a14:hiddenLine xmlns:a14="http://schemas.microsoft.com/office/drawing/2010/main" w="9525" cap="flat" cmpd="sng" algn="ctr">
                <a:solidFill>
                  <a:schemeClr val="tx1">
                    <a:lumMod val="100000"/>
                    <a:alpha val="0"/>
                  </a:schemeClr>
                </a:solidFill>
                <a:prstDash val="solid"/>
                <a:round/>
                <a:headEnd type="none" w="med" len="med"/>
                <a:tailEnd type="none" w="med" len="med"/>
              </a14:hiddenLine>
            </a:ext>
          </a:extLst>
        </p:spPr>
      </p:pic>
    </p:spTree>
    <p:extLst>
      <p:ext uri="{BB962C8B-B14F-4D97-AF65-F5344CB8AC3E}">
        <p14:creationId xmlns:p14="http://schemas.microsoft.com/office/powerpoint/2010/main" val="114439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2_Title Slide with Dark Picture">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bg1">
                    <a:lumMod val="100000"/>
                  </a:schemeClr>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bg1">
                    <a:lumMod val="100000"/>
                  </a:schemeClr>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chemeClr val="bg1">
                    <a:lumMod val="100000"/>
                  </a:schemeClr>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HPE Partner Use Only</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4" y="5856791"/>
            <a:ext cx="1698338" cy="684128"/>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bg1">
                <a:lumMod val="100000"/>
              </a:schemeClr>
            </a:solid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tx1">
                      <a:lumMod val="100000"/>
                      <a:alpha val="0"/>
                    </a:schemeClr>
                  </a:solidFill>
                  <a:prstDash val="solid"/>
                  <a:round/>
                  <a:headEnd type="none" w="med" len="med"/>
                  <a:tailEnd type="none" w="med" len="med"/>
                </a14:hiddenLine>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alpha val="0"/>
                  </a:srgbClr>
                </a:solidFill>
                <a:latin typeface="MetricHPE Black" panose="020B0A03030202060203" pitchFamily="34" charset="0"/>
              </a:endParaRPr>
            </a:p>
          </p:txBody>
        </p:sp>
      </p:grpSp>
    </p:spTree>
    <p:extLst>
      <p:ext uri="{BB962C8B-B14F-4D97-AF65-F5344CB8AC3E}">
        <p14:creationId xmlns:p14="http://schemas.microsoft.com/office/powerpoint/2010/main" val="57509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Bar">
            <a:extLst>
              <a:ext uri="{FF2B5EF4-FFF2-40B4-BE49-F238E27FC236}">
                <a16:creationId xmlns:a16="http://schemas.microsoft.com/office/drawing/2014/main" id="{59513FE3-337B-42EA-8F5D-B1D6CDD0F4A0}"/>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05049E51-8DF9-4218-921D-C081999073EA}"/>
              </a:ext>
            </a:extLst>
          </p:cNvPr>
          <p:cNvSpPr>
            <a:spLocks noGrp="1"/>
          </p:cNvSpPr>
          <p:nvPr>
            <p:ph type="title"/>
          </p:nvPr>
        </p:nvSpPr>
        <p:spPr/>
        <p:txBody>
          <a:bodyPr/>
          <a:lstStyle/>
          <a:p>
            <a:r>
              <a:rPr lang="en-US"/>
              <a:t>Click to edit Master title style</a:t>
            </a:r>
          </a:p>
        </p:txBody>
      </p:sp>
      <p:sp>
        <p:nvSpPr>
          <p:cNvPr id="15" name="Text Placeholder 6">
            <a:extLst>
              <a:ext uri="{FF2B5EF4-FFF2-40B4-BE49-F238E27FC236}">
                <a16:creationId xmlns:a16="http://schemas.microsoft.com/office/drawing/2014/main" id="{BFAAB4F0-B0A9-4671-AB48-BA9B5FA97F98}"/>
              </a:ext>
            </a:extLst>
          </p:cNvPr>
          <p:cNvSpPr>
            <a:spLocks noGrp="1"/>
          </p:cNvSpPr>
          <p:nvPr>
            <p:ph type="body" sz="quarter" idx="17"/>
          </p:nvPr>
        </p:nvSpPr>
        <p:spPr>
          <a:xfrm>
            <a:off x="413999" y="537152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4" name="Text Placeholder 5">
            <a:extLst>
              <a:ext uri="{FF2B5EF4-FFF2-40B4-BE49-F238E27FC236}">
                <a16:creationId xmlns:a16="http://schemas.microsoft.com/office/drawing/2014/main" id="{D4849EE3-6EC2-479A-93E8-35E49B7D799D}"/>
              </a:ext>
            </a:extLst>
          </p:cNvPr>
          <p:cNvSpPr>
            <a:spLocks noGrp="1"/>
          </p:cNvSpPr>
          <p:nvPr>
            <p:ph type="body" sz="quarter" idx="16"/>
          </p:nvPr>
        </p:nvSpPr>
        <p:spPr>
          <a:xfrm>
            <a:off x="413999" y="4511467"/>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3" name="Text Placeholder 4">
            <a:extLst>
              <a:ext uri="{FF2B5EF4-FFF2-40B4-BE49-F238E27FC236}">
                <a16:creationId xmlns:a16="http://schemas.microsoft.com/office/drawing/2014/main" id="{44BC743F-9EA3-4934-A5D5-4DB56D605F91}"/>
              </a:ext>
            </a:extLst>
          </p:cNvPr>
          <p:cNvSpPr>
            <a:spLocks noGrp="1"/>
          </p:cNvSpPr>
          <p:nvPr>
            <p:ph type="body" sz="quarter" idx="15"/>
          </p:nvPr>
        </p:nvSpPr>
        <p:spPr>
          <a:xfrm>
            <a:off x="413999" y="365140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30BEDE27-A8C2-4066-B18C-F2AF9D0E869A}"/>
              </a:ext>
            </a:extLst>
          </p:cNvPr>
          <p:cNvSpPr>
            <a:spLocks noGrp="1"/>
          </p:cNvSpPr>
          <p:nvPr>
            <p:ph type="body" sz="quarter" idx="14"/>
          </p:nvPr>
        </p:nvSpPr>
        <p:spPr>
          <a:xfrm>
            <a:off x="413999" y="2791345"/>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1" name="Text Placeholder 2">
            <a:extLst>
              <a:ext uri="{FF2B5EF4-FFF2-40B4-BE49-F238E27FC236}">
                <a16:creationId xmlns:a16="http://schemas.microsoft.com/office/drawing/2014/main" id="{06A40CBC-5E5F-4C0D-B831-0B04ABB23E0E}"/>
              </a:ext>
            </a:extLst>
          </p:cNvPr>
          <p:cNvSpPr>
            <a:spLocks noGrp="1"/>
          </p:cNvSpPr>
          <p:nvPr>
            <p:ph type="body" sz="quarter" idx="13"/>
          </p:nvPr>
        </p:nvSpPr>
        <p:spPr>
          <a:xfrm>
            <a:off x="413999" y="1931284"/>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0" name="Text Placeholder 1">
            <a:extLst>
              <a:ext uri="{FF2B5EF4-FFF2-40B4-BE49-F238E27FC236}">
                <a16:creationId xmlns:a16="http://schemas.microsoft.com/office/drawing/2014/main" id="{6C56A94C-CC87-4EFE-A931-1D7270A84237}"/>
              </a:ext>
            </a:extLst>
          </p:cNvPr>
          <p:cNvSpPr>
            <a:spLocks noGrp="1"/>
          </p:cNvSpPr>
          <p:nvPr>
            <p:ph type="body" sz="quarter" idx="12"/>
          </p:nvPr>
        </p:nvSpPr>
        <p:spPr>
          <a:xfrm>
            <a:off x="413999" y="1071223"/>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3" name="Slide Number Placeholder">
            <a:extLst>
              <a:ext uri="{FF2B5EF4-FFF2-40B4-BE49-F238E27FC236}">
                <a16:creationId xmlns:a16="http://schemas.microsoft.com/office/drawing/2014/main" id="{6E8F2DF7-9AD5-47AF-92C4-F9011D8150E2}"/>
              </a:ext>
            </a:extLst>
          </p:cNvPr>
          <p:cNvSpPr>
            <a:spLocks noGrp="1"/>
          </p:cNvSpPr>
          <p:nvPr>
            <p:ph type="sldNum" sz="quarter" idx="10"/>
          </p:nvPr>
        </p:nvSpPr>
        <p:spPr/>
        <p:txBody>
          <a:bodyPr/>
          <a:lstStyle/>
          <a:p>
            <a:pPr defTabSz="1088421"/>
            <a:fld id="{104FC826-72BB-4AF1-BA01-A94F7396A7DC}" type="slidenum">
              <a:rPr lang="en-US" smtClean="0"/>
              <a:pPr defTabSz="1088421"/>
              <a:t>‹#›</a:t>
            </a:fld>
            <a:endParaRPr lang="en-US"/>
          </a:p>
        </p:txBody>
      </p:sp>
      <p:sp>
        <p:nvSpPr>
          <p:cNvPr id="4" name="Footer Placeholder">
            <a:extLst>
              <a:ext uri="{FF2B5EF4-FFF2-40B4-BE49-F238E27FC236}">
                <a16:creationId xmlns:a16="http://schemas.microsoft.com/office/drawing/2014/main" id="{763A2EDB-3F77-406C-9116-E786D4D6A658}"/>
              </a:ext>
            </a:extLst>
          </p:cNvPr>
          <p:cNvSpPr>
            <a:spLocks noGrp="1"/>
          </p:cNvSpPr>
          <p:nvPr>
            <p:ph type="ftr" sz="quarter" idx="11"/>
          </p:nvPr>
        </p:nvSpPr>
        <p:spPr/>
        <p:txBody>
          <a:bodyPr/>
          <a:lstStyle/>
          <a:p>
            <a:r>
              <a:rPr lang="en-US"/>
              <a:t>Confidential | Authorized HPE Partner Use Only</a:t>
            </a:r>
          </a:p>
        </p:txBody>
      </p:sp>
    </p:spTree>
    <p:extLst>
      <p:ext uri="{BB962C8B-B14F-4D97-AF65-F5344CB8AC3E}">
        <p14:creationId xmlns:p14="http://schemas.microsoft.com/office/powerpoint/2010/main" val="316317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5837C125-1DBF-4F22-925B-D8481E8BC23A}"/>
              </a:ext>
            </a:extLst>
          </p:cNvPr>
          <p:cNvSpPr>
            <a:spLocks noGrp="1"/>
          </p:cNvSpPr>
          <p:nvPr>
            <p:ph type="pic" sz="quarter" idx="15" hasCustomPrompt="1"/>
          </p:nvPr>
        </p:nvSpPr>
        <p:spPr>
          <a:xfrm>
            <a:off x="0" y="0"/>
            <a:ext cx="12192000" cy="6858000"/>
          </a:xfrm>
        </p:spPr>
        <p:txBody>
          <a:bodyPr rIns="1828800" bIns="90000" anchor="ctr"/>
          <a:lstStyle>
            <a:lvl1pPr marL="0" indent="0" algn="r">
              <a:buNone/>
              <a:defRPr>
                <a:latin typeface="+mn-lt"/>
              </a:defRPr>
            </a:lvl1pPr>
          </a:lstStyle>
          <a:p>
            <a:r>
              <a:rPr lang="en-US"/>
              <a:t>Click to add picture</a:t>
            </a:r>
          </a:p>
        </p:txBody>
      </p:sp>
      <p:sp>
        <p:nvSpPr>
          <p:cNvPr id="8" name="Title">
            <a:extLst>
              <a:ext uri="{FF2B5EF4-FFF2-40B4-BE49-F238E27FC236}">
                <a16:creationId xmlns:a16="http://schemas.microsoft.com/office/drawing/2014/main" id="{1D8D4E77-E0A3-4D09-ACAE-F1308CF36BFA}"/>
              </a:ext>
            </a:extLst>
          </p:cNvPr>
          <p:cNvSpPr>
            <a:spLocks noGrp="1"/>
          </p:cNvSpPr>
          <p:nvPr>
            <p:ph type="title" hasCustomPrompt="1"/>
          </p:nvPr>
        </p:nvSpPr>
        <p:spPr>
          <a:xfrm>
            <a:off x="292839" y="2743510"/>
            <a:ext cx="5923811" cy="1485280"/>
          </a:xfrm>
        </p:spPr>
        <p:txBody>
          <a:bodyPr lIns="91440" tIns="91440" rIns="91440" bIns="91440" anchor="t"/>
          <a:lstStyle>
            <a:lvl1pPr>
              <a:defRPr sz="3200" baseline="0"/>
            </a:lvl1pPr>
          </a:lstStyle>
          <a:p>
            <a:r>
              <a:rPr lang="en-US"/>
              <a:t>Click to add section header</a:t>
            </a:r>
            <a:br>
              <a:rPr lang="en-US"/>
            </a:br>
            <a:r>
              <a:rPr lang="en-US"/>
              <a:t>or big idea statement</a:t>
            </a:r>
          </a:p>
        </p:txBody>
      </p:sp>
      <p:sp>
        <p:nvSpPr>
          <p:cNvPr id="3" name="Slide Number Placeholder">
            <a:extLst>
              <a:ext uri="{FF2B5EF4-FFF2-40B4-BE49-F238E27FC236}">
                <a16:creationId xmlns:a16="http://schemas.microsoft.com/office/drawing/2014/main" id="{8809E328-E168-4AEC-AD9B-18A4ACAAA4FA}"/>
              </a:ext>
            </a:extLst>
          </p:cNvPr>
          <p:cNvSpPr>
            <a:spLocks noGrp="1"/>
          </p:cNvSpPr>
          <p:nvPr>
            <p:ph type="sldNum" sz="quarter" idx="17"/>
          </p:nvPr>
        </p:nvSpPr>
        <p:spPr/>
        <p:txBody>
          <a:body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2" name="Footer Placeholder">
            <a:extLst>
              <a:ext uri="{FF2B5EF4-FFF2-40B4-BE49-F238E27FC236}">
                <a16:creationId xmlns:a16="http://schemas.microsoft.com/office/drawing/2014/main" id="{D456EB42-66C6-4FC9-8A72-F78974DE8485}"/>
              </a:ext>
            </a:extLst>
          </p:cNvPr>
          <p:cNvSpPr>
            <a:spLocks noGrp="1"/>
          </p:cNvSpPr>
          <p:nvPr>
            <p:ph type="ftr" sz="quarter" idx="16"/>
          </p:nvPr>
        </p:nvSpPr>
        <p:spPr/>
        <p:txBody>
          <a:bodyPr/>
          <a:lstStyle/>
          <a:p>
            <a:r>
              <a:rPr lang="en-US"/>
              <a:t>Confidential | Authorized HPE Partner Use Only</a:t>
            </a:r>
          </a:p>
        </p:txBody>
      </p:sp>
    </p:spTree>
    <p:extLst>
      <p:ext uri="{BB962C8B-B14F-4D97-AF65-F5344CB8AC3E}">
        <p14:creationId xmlns:p14="http://schemas.microsoft.com/office/powerpoint/2010/main" val="393558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Header with Edge to Edge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0"/>
            <a:ext cx="12192000" cy="6858000"/>
          </a:xfrm>
          <a:solidFill>
            <a:schemeClr val="tx1"/>
          </a:solidFill>
        </p:spPr>
        <p:txBody>
          <a:bodyPr rIns="90000" bIns="360000" anchor="b"/>
          <a:lstStyle>
            <a:lvl1pPr marL="0" indent="0" algn="ctr">
              <a:buNone/>
              <a:defRPr>
                <a:solidFill>
                  <a:schemeClr val="bg1"/>
                </a:solidFill>
                <a:latin typeface="+mn-lt"/>
              </a:defRPr>
            </a:lvl1pPr>
          </a:lstStyle>
          <a:p>
            <a:r>
              <a:rPr lang="en-US"/>
              <a:t>Picture placeholder</a:t>
            </a:r>
          </a:p>
        </p:txBody>
      </p:sp>
      <p:sp>
        <p:nvSpPr>
          <p:cNvPr id="10" name="Title"/>
          <p:cNvSpPr>
            <a:spLocks noGrp="1"/>
          </p:cNvSpPr>
          <p:nvPr>
            <p:ph type="title" hasCustomPrompt="1"/>
          </p:nvPr>
        </p:nvSpPr>
        <p:spPr>
          <a:xfrm>
            <a:off x="1414463" y="685801"/>
            <a:ext cx="9363075" cy="5480050"/>
          </a:xfrm>
        </p:spPr>
        <p:txBody>
          <a:bodyPr lIns="91440" tIns="91440" rIns="91440" bIns="91440" anchor="ctr" anchorCtr="0"/>
          <a:lstStyle>
            <a:lvl1pPr algn="ctr">
              <a:defRPr sz="4000" baseline="0">
                <a:solidFill>
                  <a:schemeClr val="bg1"/>
                </a:solidFill>
              </a:defRPr>
            </a:lvl1pPr>
          </a:lstStyle>
          <a:p>
            <a:r>
              <a:rPr lang="en-US"/>
              <a:t>Click to add section header</a:t>
            </a:r>
          </a:p>
        </p:txBody>
      </p:sp>
    </p:spTree>
    <p:extLst>
      <p:ext uri="{BB962C8B-B14F-4D97-AF65-F5344CB8AC3E}">
        <p14:creationId xmlns:p14="http://schemas.microsoft.com/office/powerpoint/2010/main" val="332728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n Header with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1504950"/>
            <a:ext cx="12192000" cy="3295651"/>
          </a:xfrm>
          <a:solidFill>
            <a:schemeClr val="tx1"/>
          </a:solidFill>
        </p:spPr>
        <p:txBody>
          <a:bodyPr rIns="1828800" bIns="90000" anchor="ctr"/>
          <a:lstStyle>
            <a:lvl1pPr marL="0" indent="0" algn="r">
              <a:buNone/>
              <a:defRPr>
                <a:solidFill>
                  <a:schemeClr val="bg1"/>
                </a:solidFill>
                <a:latin typeface="+mn-lt"/>
              </a:defRPr>
            </a:lvl1pPr>
          </a:lstStyle>
          <a:p>
            <a:r>
              <a:rPr lang="en-US"/>
              <a:t>Picture placeholder</a:t>
            </a:r>
          </a:p>
        </p:txBody>
      </p:sp>
      <p:sp>
        <p:nvSpPr>
          <p:cNvPr id="11" name="Subtitle"/>
          <p:cNvSpPr>
            <a:spLocks noGrp="1"/>
          </p:cNvSpPr>
          <p:nvPr>
            <p:ph type="body" sz="quarter" idx="14"/>
          </p:nvPr>
        </p:nvSpPr>
        <p:spPr>
          <a:xfrm>
            <a:off x="292100" y="3258636"/>
            <a:ext cx="8228011" cy="533400"/>
          </a:xfrm>
        </p:spPr>
        <p:txBody>
          <a:bodyPr lIns="91440" tIns="91440" rIns="91440" bIns="91440">
            <a:noAutofit/>
          </a:bodyPr>
          <a:lstStyle>
            <a:lvl1pPr marL="0" indent="0">
              <a:spcBef>
                <a:spcPts val="0"/>
              </a:spcBef>
              <a:buFontTx/>
              <a:buNone/>
              <a:defRPr sz="26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0" name="Title"/>
          <p:cNvSpPr>
            <a:spLocks noGrp="1"/>
          </p:cNvSpPr>
          <p:nvPr>
            <p:ph type="title" hasCustomPrompt="1"/>
          </p:nvPr>
        </p:nvSpPr>
        <p:spPr>
          <a:xfrm>
            <a:off x="292101" y="2686713"/>
            <a:ext cx="8522208" cy="499365"/>
          </a:xfrm>
        </p:spPr>
        <p:txBody>
          <a:bodyPr lIns="91440" tIns="91440" rIns="91440" bIns="91440" anchor="b" anchorCtr="0"/>
          <a:lstStyle>
            <a:lvl1pPr>
              <a:defRPr sz="3200" baseline="0">
                <a:solidFill>
                  <a:schemeClr val="bg1"/>
                </a:solidFill>
              </a:defRPr>
            </a:lvl1pPr>
          </a:lstStyle>
          <a:p>
            <a:r>
              <a:rPr lang="en-US"/>
              <a:t>Click to add section header</a:t>
            </a:r>
          </a:p>
        </p:txBody>
      </p:sp>
      <p:sp>
        <p:nvSpPr>
          <p:cNvPr id="4" name="Slide Number Placeholder">
            <a:extLst>
              <a:ext uri="{FF2B5EF4-FFF2-40B4-BE49-F238E27FC236}">
                <a16:creationId xmlns:a16="http://schemas.microsoft.com/office/drawing/2014/main" id="{C8CDE3DB-5BD1-43F6-94A6-D47A00235D79}"/>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EEEF92A3-A948-430A-BA72-93EBB9877D77}"/>
              </a:ext>
            </a:extLst>
          </p:cNvPr>
          <p:cNvSpPr>
            <a:spLocks noGrp="1"/>
          </p:cNvSpPr>
          <p:nvPr>
            <p:ph type="ftr" sz="quarter" idx="16"/>
          </p:nvPr>
        </p:nvSpPr>
        <p:spPr/>
        <p:txBody>
          <a:bodyPr/>
          <a:lstStyle/>
          <a:p>
            <a:r>
              <a:rPr lang="en-US"/>
              <a:t>Confidential | Authorized HPE Partner Use Only</a:t>
            </a:r>
          </a:p>
        </p:txBody>
      </p:sp>
    </p:spTree>
    <p:extLst>
      <p:ext uri="{BB962C8B-B14F-4D97-AF65-F5344CB8AC3E}">
        <p14:creationId xmlns:p14="http://schemas.microsoft.com/office/powerpoint/2010/main" val="168788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Green Frame Divider">
    <p:spTree>
      <p:nvGrpSpPr>
        <p:cNvPr id="1" name=""/>
        <p:cNvGrpSpPr/>
        <p:nvPr/>
      </p:nvGrpSpPr>
      <p:grpSpPr>
        <a:xfrm>
          <a:off x="0" y="0"/>
          <a:ext cx="0" cy="0"/>
          <a:chOff x="0" y="0"/>
          <a:chExt cx="0" cy="0"/>
        </a:xfrm>
      </p:grpSpPr>
      <p:sp>
        <p:nvSpPr>
          <p:cNvPr id="17" name="Text"/>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8" name="Bar"/>
          <p:cNvSpPr/>
          <p:nvPr userDrawn="1"/>
        </p:nvSpPr>
        <p:spPr>
          <a:xfrm>
            <a:off x="377894" y="2716146"/>
            <a:ext cx="8522208"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6" name="Title"/>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5" name="Slide Number Placeholder">
            <a:extLst>
              <a:ext uri="{FF2B5EF4-FFF2-40B4-BE49-F238E27FC236}">
                <a16:creationId xmlns:a16="http://schemas.microsoft.com/office/drawing/2014/main" id="{B699D1C6-DBB0-43D0-BC06-19A6E62C1986}"/>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CAA7B61-F2C7-43C9-A11F-B48C4ED2EBCF}"/>
              </a:ext>
            </a:extLst>
          </p:cNvPr>
          <p:cNvSpPr>
            <a:spLocks noGrp="1"/>
          </p:cNvSpPr>
          <p:nvPr>
            <p:ph type="ftr" sz="quarter" idx="15"/>
          </p:nvPr>
        </p:nvSpPr>
        <p:spPr>
          <a:xfrm>
            <a:off x="3721696" y="6129337"/>
            <a:ext cx="7481160" cy="411581"/>
          </a:xfrm>
        </p:spPr>
        <p:txBody>
          <a:bodyPr/>
          <a:lstStyle/>
          <a:p>
            <a:r>
              <a:rPr lang="en-US"/>
              <a:t>Confidential | Authorized HPE Partner Use Only</a:t>
            </a:r>
          </a:p>
        </p:txBody>
      </p:sp>
    </p:spTree>
    <p:extLst>
      <p:ext uri="{BB962C8B-B14F-4D97-AF65-F5344CB8AC3E}">
        <p14:creationId xmlns:p14="http://schemas.microsoft.com/office/powerpoint/2010/main" val="122330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urple Frame Divider">
    <p:spTree>
      <p:nvGrpSpPr>
        <p:cNvPr id="1" name=""/>
        <p:cNvGrpSpPr/>
        <p:nvPr/>
      </p:nvGrpSpPr>
      <p:grpSpPr>
        <a:xfrm>
          <a:off x="0" y="0"/>
          <a:ext cx="0" cy="0"/>
          <a:chOff x="0" y="0"/>
          <a:chExt cx="0" cy="0"/>
        </a:xfrm>
      </p:grpSpPr>
      <p:sp>
        <p:nvSpPr>
          <p:cNvPr id="13" name="Text">
            <a:extLst>
              <a:ext uri="{FF2B5EF4-FFF2-40B4-BE49-F238E27FC236}">
                <a16:creationId xmlns:a16="http://schemas.microsoft.com/office/drawing/2014/main" id="{B6844C8B-60DD-4EDB-AF8B-41A6695EFCF6}"/>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2CE5726B-4E9B-428F-B8BF-52038F1B0EF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0B94C82C-D24B-4532-B992-AD884CD16A94}"/>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B49B78C-62D9-4CBC-82AE-117CC49AA73F}"/>
              </a:ext>
            </a:extLst>
          </p:cNvPr>
          <p:cNvSpPr>
            <a:spLocks noGrp="1"/>
          </p:cNvSpPr>
          <p:nvPr>
            <p:ph type="ftr" sz="quarter" idx="15"/>
          </p:nvPr>
        </p:nvSpPr>
        <p:spPr/>
        <p:txBody>
          <a:bodyPr/>
          <a:lstStyle/>
          <a:p>
            <a:r>
              <a:rPr lang="en-US"/>
              <a:t>Confidential | Authorized HPE Partner Use Only</a:t>
            </a:r>
          </a:p>
        </p:txBody>
      </p:sp>
    </p:spTree>
    <p:extLst>
      <p:ext uri="{BB962C8B-B14F-4D97-AF65-F5344CB8AC3E}">
        <p14:creationId xmlns:p14="http://schemas.microsoft.com/office/powerpoint/2010/main" val="218235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dium Blu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71441D17-F569-4929-BED2-B3C594D2EB1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rgbClr val="32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52C54A16-447D-4A74-9122-F46E4BC750F0}"/>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9926132-14B5-462D-8011-DBD07D3A4F4E}"/>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698795D-6546-4F01-AD74-FF78AF2E677C}"/>
              </a:ext>
            </a:extLst>
          </p:cNvPr>
          <p:cNvSpPr>
            <a:spLocks noGrp="1"/>
          </p:cNvSpPr>
          <p:nvPr>
            <p:ph type="ftr" sz="quarter" idx="15"/>
          </p:nvPr>
        </p:nvSpPr>
        <p:spPr/>
        <p:txBody>
          <a:bodyPr/>
          <a:lstStyle/>
          <a:p>
            <a:r>
              <a:rPr lang="en-US"/>
              <a:t>Confidential | For Training Purposes Only</a:t>
            </a:r>
          </a:p>
        </p:txBody>
      </p:sp>
    </p:spTree>
    <p:extLst>
      <p:ext uri="{BB962C8B-B14F-4D97-AF65-F5344CB8AC3E}">
        <p14:creationId xmlns:p14="http://schemas.microsoft.com/office/powerpoint/2010/main" val="51666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Medium Blu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71441D17-F569-4929-BED2-B3C594D2EB1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rgbClr val="32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52C54A16-447D-4A74-9122-F46E4BC750F0}"/>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9926132-14B5-462D-8011-DBD07D3A4F4E}"/>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698795D-6546-4F01-AD74-FF78AF2E677C}"/>
              </a:ext>
            </a:extLst>
          </p:cNvPr>
          <p:cNvSpPr>
            <a:spLocks noGrp="1"/>
          </p:cNvSpPr>
          <p:nvPr>
            <p:ph type="ftr" sz="quarter" idx="15"/>
          </p:nvPr>
        </p:nvSpPr>
        <p:spPr/>
        <p:txBody>
          <a:bodyPr/>
          <a:lstStyle/>
          <a:p>
            <a:r>
              <a:rPr lang="en-US"/>
              <a:t>Confidential | Authorized HPE Partner Use Only</a:t>
            </a:r>
          </a:p>
        </p:txBody>
      </p:sp>
    </p:spTree>
    <p:extLst>
      <p:ext uri="{BB962C8B-B14F-4D97-AF65-F5344CB8AC3E}">
        <p14:creationId xmlns:p14="http://schemas.microsoft.com/office/powerpoint/2010/main" val="217339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rang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EE3E2CEF-B9DC-4BC7-912D-0AF3140E0BB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10CC7B28-F85E-49B0-A5ED-82D39FF680D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452CF67-7C64-4A36-818E-9739F15599E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E686EF5-477F-4DCE-824F-3C05B5AA6594}"/>
              </a:ext>
            </a:extLst>
          </p:cNvPr>
          <p:cNvSpPr>
            <a:spLocks noGrp="1"/>
          </p:cNvSpPr>
          <p:nvPr>
            <p:ph type="ftr" sz="quarter" idx="15"/>
          </p:nvPr>
        </p:nvSpPr>
        <p:spPr/>
        <p:txBody>
          <a:bodyPr/>
          <a:lstStyle>
            <a:lvl1pPr>
              <a:defRPr cap="none" baseline="0"/>
            </a:lvl1pPr>
          </a:lstStyle>
          <a:p>
            <a:r>
              <a:rPr lang="en-US"/>
              <a:t>Confidential | Authorized HPE Partner Use Only</a:t>
            </a:r>
          </a:p>
        </p:txBody>
      </p:sp>
    </p:spTree>
    <p:extLst>
      <p:ext uri="{BB962C8B-B14F-4D97-AF65-F5344CB8AC3E}">
        <p14:creationId xmlns:p14="http://schemas.microsoft.com/office/powerpoint/2010/main" val="271710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2" name="Name, title, company"/>
          <p:cNvSpPr>
            <a:spLocks noGrp="1"/>
          </p:cNvSpPr>
          <p:nvPr>
            <p:ph type="body" sz="quarter" idx="14" hasCustomPrompt="1"/>
          </p:nvPr>
        </p:nvSpPr>
        <p:spPr>
          <a:xfrm>
            <a:off x="512997" y="3989508"/>
            <a:ext cx="8228011" cy="533400"/>
          </a:xfrm>
        </p:spPr>
        <p:txBody>
          <a:bodyPr l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add quoted person’s name, title, company</a:t>
            </a:r>
          </a:p>
        </p:txBody>
      </p:sp>
      <p:sp>
        <p:nvSpPr>
          <p:cNvPr id="11" name="Quote"/>
          <p:cNvSpPr>
            <a:spLocks noGrp="1"/>
          </p:cNvSpPr>
          <p:nvPr>
            <p:ph type="title" hasCustomPrompt="1"/>
          </p:nvPr>
        </p:nvSpPr>
        <p:spPr>
          <a:xfrm>
            <a:off x="284398" y="685800"/>
            <a:ext cx="9106250" cy="3075861"/>
          </a:xfrm>
        </p:spPr>
        <p:txBody>
          <a:bodyPr lIns="91440" anchor="b" anchorCtr="0"/>
          <a:lstStyle>
            <a:lvl1pPr marL="219456" indent="-219456">
              <a:defRPr sz="4600" cap="none" baseline="0">
                <a:latin typeface="+mn-lt"/>
              </a:defRPr>
            </a:lvl1pPr>
          </a:lstStyle>
          <a:p>
            <a:r>
              <a:rPr lang="en-US"/>
              <a:t>“Click to add quote here. Type quotation marks before and after text.”</a:t>
            </a:r>
          </a:p>
        </p:txBody>
      </p:sp>
      <p:sp>
        <p:nvSpPr>
          <p:cNvPr id="3" name="Slide Number Placeholder">
            <a:extLst>
              <a:ext uri="{FF2B5EF4-FFF2-40B4-BE49-F238E27FC236}">
                <a16:creationId xmlns:a16="http://schemas.microsoft.com/office/drawing/2014/main" id="{416E5649-B5F3-4893-ACEE-FDDDEA277D6A}"/>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C9133F1-6679-476E-AEFD-931027BED082}"/>
              </a:ext>
            </a:extLst>
          </p:cNvPr>
          <p:cNvSpPr>
            <a:spLocks noGrp="1"/>
          </p:cNvSpPr>
          <p:nvPr>
            <p:ph type="ftr" sz="quarter" idx="15"/>
          </p:nvPr>
        </p:nvSpPr>
        <p:spPr/>
        <p:txBody>
          <a:bodyPr/>
          <a:lstStyle/>
          <a:p>
            <a:r>
              <a:rPr lang="en-US"/>
              <a:t>Confidential | Authorized HPE Partner Use Only</a:t>
            </a:r>
          </a:p>
        </p:txBody>
      </p:sp>
    </p:spTree>
    <p:extLst>
      <p:ext uri="{BB962C8B-B14F-4D97-AF65-F5344CB8AC3E}">
        <p14:creationId xmlns:p14="http://schemas.microsoft.com/office/powerpoint/2010/main" val="336870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 name="Footer Placeholder"/>
          <p:cNvSpPr>
            <a:spLocks noGrp="1"/>
          </p:cNvSpPr>
          <p:nvPr>
            <p:ph type="ftr" sz="quarter" idx="18"/>
          </p:nvPr>
        </p:nvSpPr>
        <p:spPr/>
        <p:txBody>
          <a:bodyPr/>
          <a:lstStyle>
            <a:lvl1pPr>
              <a:defRPr>
                <a:latin typeface="MetricHPE" panose="020B0503030202060203" pitchFamily="34" charset="0"/>
              </a:defRPr>
            </a:lvl1pPr>
          </a:lstStyle>
          <a:p>
            <a:r>
              <a:rPr lang="en-US"/>
              <a:t>Confidential | Authorized HPE Partner Use Only</a:t>
            </a: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9" name="Content Placeholder">
            <a:extLst>
              <a:ext uri="{FF2B5EF4-FFF2-40B4-BE49-F238E27FC236}">
                <a16:creationId xmlns:a16="http://schemas.microsoft.com/office/drawing/2014/main" id="{88F2DF35-63BF-460F-A215-8F5110C2F71B}"/>
              </a:ext>
            </a:extLst>
          </p:cNvPr>
          <p:cNvSpPr>
            <a:spLocks noGrp="1"/>
          </p:cNvSpPr>
          <p:nvPr>
            <p:ph idx="1"/>
          </p:nvPr>
        </p:nvSpPr>
        <p:spPr>
          <a:xfrm>
            <a:off x="381599" y="998681"/>
            <a:ext cx="11404800"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60993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A3BBDD58-9EEC-48BC-A84C-F80FB78CB21C}"/>
              </a:ext>
            </a:extLst>
          </p:cNvPr>
          <p:cNvSpPr>
            <a:spLocks noGrp="1"/>
          </p:cNvSpPr>
          <p:nvPr>
            <p:ph sz="quarter" idx="18"/>
          </p:nvPr>
        </p:nvSpPr>
        <p:spPr>
          <a:xfrm>
            <a:off x="381000" y="1344281"/>
            <a:ext cx="11403014" cy="47520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a:xfrm>
            <a:off x="281746" y="704332"/>
            <a:ext cx="11502268" cy="381000"/>
          </a:xfrm>
        </p:spPr>
        <p:txBody>
          <a:bodyPr vert="horz" lIns="91440" tIns="91440" rIns="91440" bIns="91440" rtlCol="0" anchor="ctr">
            <a:noAutofit/>
          </a:bodyPr>
          <a:lstStyle>
            <a:lvl1pPr marL="0" indent="0">
              <a:buFont typeface="" panose="020B0604020202020204" pitchFamily="34" charse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5" name="Title">
            <a:extLst>
              <a:ext uri="{FF2B5EF4-FFF2-40B4-BE49-F238E27FC236}">
                <a16:creationId xmlns:a16="http://schemas.microsoft.com/office/drawing/2014/main" id="{670D9BB8-8D8D-4F83-B418-E1A6910A3C8D}"/>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B8A2B8FB-372C-42B9-B280-9D39EC303B0B}"/>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2026B78-68E1-478D-8813-92F76EAC82C2}"/>
              </a:ext>
            </a:extLst>
          </p:cNvPr>
          <p:cNvSpPr>
            <a:spLocks noGrp="1"/>
          </p:cNvSpPr>
          <p:nvPr>
            <p:ph type="ftr" sz="quarter" idx="19"/>
          </p:nvPr>
        </p:nvSpPr>
        <p:spPr/>
        <p:txBody>
          <a:bodyPr/>
          <a:lstStyle/>
          <a:p>
            <a:r>
              <a:rPr lang="en-US"/>
              <a:t>Confidential | Authorized HPE Partner Use Only</a:t>
            </a:r>
          </a:p>
        </p:txBody>
      </p:sp>
    </p:spTree>
    <p:extLst>
      <p:ext uri="{BB962C8B-B14F-4D97-AF65-F5344CB8AC3E}">
        <p14:creationId xmlns:p14="http://schemas.microsoft.com/office/powerpoint/2010/main" val="78435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14" name="Content Placeholder">
            <a:extLst>
              <a:ext uri="{FF2B5EF4-FFF2-40B4-BE49-F238E27FC236}">
                <a16:creationId xmlns:a16="http://schemas.microsoft.com/office/drawing/2014/main" id="{D60021C6-A6F0-40F0-A299-B8269BE0F492}"/>
              </a:ext>
            </a:extLst>
          </p:cNvPr>
          <p:cNvSpPr>
            <a:spLocks noGrp="1"/>
          </p:cNvSpPr>
          <p:nvPr>
            <p:ph sz="quarter" idx="19"/>
          </p:nvPr>
        </p:nvSpPr>
        <p:spPr>
          <a:xfrm>
            <a:off x="381000" y="1733015"/>
            <a:ext cx="11403014" cy="43668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Heading"/>
          <p:cNvSpPr>
            <a:spLocks noGrp="1"/>
          </p:cNvSpPr>
          <p:nvPr>
            <p:ph type="body" sz="quarter" idx="18" hasCustomPrompt="1"/>
          </p:nvPr>
        </p:nvSpPr>
        <p:spPr>
          <a:xfrm>
            <a:off x="288096" y="1350296"/>
            <a:ext cx="11495918" cy="381000"/>
          </a:xfrm>
        </p:spPr>
        <p:txBody>
          <a:bodyPr>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12"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Subtitle">
            <a:extLst>
              <a:ext uri="{FF2B5EF4-FFF2-40B4-BE49-F238E27FC236}">
                <a16:creationId xmlns:a16="http://schemas.microsoft.com/office/drawing/2014/main" id="{15C04D0B-D5E2-4F74-B1D6-45E2AEA840C8}"/>
              </a:ext>
            </a:extLst>
          </p:cNvPr>
          <p:cNvSpPr>
            <a:spLocks noGrp="1"/>
          </p:cNvSpPr>
          <p:nvPr>
            <p:ph type="body" sz="quarter" idx="13" hasCustomPrompt="1"/>
          </p:nvPr>
        </p:nvSpPr>
        <p:spPr>
          <a:xfrm>
            <a:off x="281746" y="704332"/>
            <a:ext cx="11495918" cy="381000"/>
          </a:xfrm>
        </p:spPr>
        <p:txBody>
          <a:bodyPr anchor="ctr">
            <a:noAutofit/>
          </a:bodyPr>
          <a:lstStyle>
            <a:lvl1pPr marL="0" indent="0">
              <a:spcBef>
                <a:spcPts val="0"/>
              </a:spcBef>
              <a:buFont typeface="" panose="020B0604020202020204" pitchFamily="34" charset="0"/>
              <a:buNone/>
              <a:defRPr sz="24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4" name="Title">
            <a:extLst>
              <a:ext uri="{FF2B5EF4-FFF2-40B4-BE49-F238E27FC236}">
                <a16:creationId xmlns:a16="http://schemas.microsoft.com/office/drawing/2014/main" id="{D09EDB93-5BF6-4D1D-9D5F-0E75F455E06A}"/>
              </a:ext>
            </a:extLst>
          </p:cNvPr>
          <p:cNvSpPr>
            <a:spLocks noGrp="1"/>
          </p:cNvSpPr>
          <p:nvPr>
            <p:ph type="title"/>
          </p:nvPr>
        </p:nvSpPr>
        <p:spPr>
          <a:xfrm>
            <a:off x="285742" y="391852"/>
            <a:ext cx="11498271" cy="401362"/>
          </a:xfrm>
          <a:ln w="12700" cap="flat" cmpd="sng" algn="ctr">
            <a:noFill/>
            <a:prstDash val="solid"/>
            <a:miter lim="800000"/>
            <a:headEnd type="none" w="med" len="med"/>
            <a:tailEnd type="none" w="med" len="med"/>
          </a:ln>
        </p:spPr>
        <p:txBody>
          <a:bodyPr/>
          <a:lstStyle/>
          <a:p>
            <a:r>
              <a:rPr lang="en-US"/>
              <a:t>Click to edit Master title style</a:t>
            </a:r>
          </a:p>
        </p:txBody>
      </p:sp>
      <p:sp>
        <p:nvSpPr>
          <p:cNvPr id="3" name="Slide Number Placeholder">
            <a:extLst>
              <a:ext uri="{FF2B5EF4-FFF2-40B4-BE49-F238E27FC236}">
                <a16:creationId xmlns:a16="http://schemas.microsoft.com/office/drawing/2014/main" id="{9D217CA8-FB11-4E4A-BBCD-EE7B837F4D7D}"/>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EA3E28B-F7AC-49D0-8E77-F09CC76C6D4C}"/>
              </a:ext>
            </a:extLst>
          </p:cNvPr>
          <p:cNvSpPr>
            <a:spLocks noGrp="1"/>
          </p:cNvSpPr>
          <p:nvPr>
            <p:ph type="ftr" sz="quarter" idx="20"/>
          </p:nvPr>
        </p:nvSpPr>
        <p:spPr/>
        <p:txBody>
          <a:bodyPr/>
          <a:lstStyle/>
          <a:p>
            <a:r>
              <a:rPr lang="en-US"/>
              <a:t>Confidential | Authorized HPE Partner Use Only</a:t>
            </a:r>
          </a:p>
        </p:txBody>
      </p:sp>
    </p:spTree>
    <p:extLst>
      <p:ext uri="{BB962C8B-B14F-4D97-AF65-F5344CB8AC3E}">
        <p14:creationId xmlns:p14="http://schemas.microsoft.com/office/powerpoint/2010/main" val="26286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Content Placeholder 2"/>
          <p:cNvSpPr>
            <a:spLocks noGrp="1"/>
          </p:cNvSpPr>
          <p:nvPr>
            <p:ph sz="quarter" idx="18"/>
          </p:nvPr>
        </p:nvSpPr>
        <p:spPr>
          <a:xfrm>
            <a:off x="6260021"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
          <p:cNvSpPr>
            <a:spLocks noGrp="1"/>
          </p:cNvSpPr>
          <p:nvPr>
            <p:ph sz="quarter" idx="17"/>
          </p:nvPr>
        </p:nvSpPr>
        <p:spPr>
          <a:xfrm>
            <a:off x="385100"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Title">
            <a:extLst>
              <a:ext uri="{FF2B5EF4-FFF2-40B4-BE49-F238E27FC236}">
                <a16:creationId xmlns:a16="http://schemas.microsoft.com/office/drawing/2014/main" id="{871CBF7C-DC48-4FC0-9D75-AE2A7B709ECF}"/>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30D71586-CC8D-433E-9833-9A7FDB8D82E2}"/>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C5C9A9-E236-4C76-AAB8-D575E2980D31}"/>
              </a:ext>
            </a:extLst>
          </p:cNvPr>
          <p:cNvSpPr>
            <a:spLocks noGrp="1"/>
          </p:cNvSpPr>
          <p:nvPr>
            <p:ph type="ftr" sz="quarter" idx="19"/>
          </p:nvPr>
        </p:nvSpPr>
        <p:spPr/>
        <p:txBody>
          <a:bodyPr/>
          <a:lstStyle/>
          <a:p>
            <a:r>
              <a:rPr lang="en-US"/>
              <a:t>Confidential | Authorized HPE Partner Use Only</a:t>
            </a:r>
          </a:p>
        </p:txBody>
      </p:sp>
    </p:spTree>
    <p:extLst>
      <p:ext uri="{BB962C8B-B14F-4D97-AF65-F5344CB8AC3E}">
        <p14:creationId xmlns:p14="http://schemas.microsoft.com/office/powerpoint/2010/main" val="389534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1000"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208FD370-F534-4533-9D1C-D71C0301D4F5}"/>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B9DB588-CD3A-4605-99DD-5D58A0334468}"/>
              </a:ext>
            </a:extLst>
          </p:cNvPr>
          <p:cNvSpPr>
            <a:spLocks noGrp="1"/>
          </p:cNvSpPr>
          <p:nvPr>
            <p:ph type="ftr" sz="quarter" idx="26"/>
          </p:nvPr>
        </p:nvSpPr>
        <p:spPr/>
        <p:txBody>
          <a:bodyPr/>
          <a:lstStyle/>
          <a:p>
            <a:r>
              <a:rPr lang="en-US"/>
              <a:t>Confidential | Authorized HPE Partner Use Only</a:t>
            </a:r>
          </a:p>
        </p:txBody>
      </p:sp>
    </p:spTree>
    <p:extLst>
      <p:ext uri="{BB962C8B-B14F-4D97-AF65-F5344CB8AC3E}">
        <p14:creationId xmlns:p14="http://schemas.microsoft.com/office/powerpoint/2010/main" val="322154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18" name="Rectangle 17"/>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2" name="Content Placeholder 14"/>
          <p:cNvSpPr>
            <a:spLocks noGrp="1"/>
          </p:cNvSpPr>
          <p:nvPr>
            <p:ph sz="quarter" idx="17"/>
          </p:nvPr>
        </p:nvSpPr>
        <p:spPr>
          <a:xfrm>
            <a:off x="384003"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7"/>
          <p:cNvSpPr>
            <a:spLocks noGrp="1"/>
          </p:cNvSpPr>
          <p:nvPr>
            <p:ph type="body" sz="quarter" idx="19" hasCustomPrompt="1"/>
          </p:nvPr>
        </p:nvSpPr>
        <p:spPr>
          <a:xfrm>
            <a:off x="288095"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14"/>
          <p:cNvSpPr>
            <a:spLocks noGrp="1"/>
          </p:cNvSpPr>
          <p:nvPr>
            <p:ph sz="quarter" idx="20"/>
          </p:nvPr>
        </p:nvSpPr>
        <p:spPr>
          <a:xfrm>
            <a:off x="6356308"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7"/>
          <p:cNvSpPr>
            <a:spLocks noGrp="1"/>
          </p:cNvSpPr>
          <p:nvPr>
            <p:ph type="body" sz="quarter" idx="21" hasCustomPrompt="1"/>
          </p:nvPr>
        </p:nvSpPr>
        <p:spPr>
          <a:xfrm>
            <a:off x="6260400"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000" y="6246014"/>
            <a:ext cx="954000" cy="274320"/>
          </a:xfrm>
          <a:prstGeom prst="rect">
            <a:avLst/>
          </a:prstGeom>
        </p:spPr>
      </p:pic>
      <p:sp>
        <p:nvSpPr>
          <p:cNvPr id="2" name="Footer Placeholder 1"/>
          <p:cNvSpPr>
            <a:spLocks noGrp="1"/>
          </p:cNvSpPr>
          <p:nvPr>
            <p:ph type="ftr" sz="quarter" idx="22"/>
          </p:nvPr>
        </p:nvSpPr>
        <p:spPr/>
        <p:txBody>
          <a:bodyPr/>
          <a:lstStyle>
            <a:lvl1pPr>
              <a:defRPr>
                <a:latin typeface="MetricHPE" panose="020B0503030202060203" pitchFamily="34" charset="0"/>
              </a:defRPr>
            </a:lvl1pPr>
          </a:lstStyle>
          <a:p>
            <a:r>
              <a:rPr lang="en-US"/>
              <a:t>Confidential | Authorized HPE Partner Use Only</a:t>
            </a:r>
          </a:p>
        </p:txBody>
      </p:sp>
      <p:sp>
        <p:nvSpPr>
          <p:cNvPr id="3" name="Slide Number Placeholder 2"/>
          <p:cNvSpPr>
            <a:spLocks noGrp="1"/>
          </p:cNvSpPr>
          <p:nvPr>
            <p:ph type="sldNum" sz="quarter" idx="23"/>
          </p:nvPr>
        </p:nvSpPr>
        <p:spPr/>
        <p:txBody>
          <a:bodyPr/>
          <a:lstStyle>
            <a:lvl1pPr>
              <a:defRPr>
                <a:latin typeface="MetricHPE" panose="020B0503030202060203" pitchFamily="34" charset="0"/>
              </a:defRPr>
            </a:lvl1pPr>
          </a:lstStyle>
          <a:p>
            <a:pPr defTabSz="1088421">
              <a:buFontTx/>
              <a:buBlip>
                <a:blip r:embed="rId3"/>
              </a:buBlip>
            </a:pPr>
            <a:fld id="{104FC826-72BB-4AF1-BA01-A94F7396A7DC}" type="slidenum">
              <a:rPr lang="en-US" smtClean="0"/>
              <a:pPr defTabSz="1088421">
                <a:buFontTx/>
                <a:buBlip>
                  <a:blip r:embed="rId3"/>
                </a:buBlip>
              </a:pPr>
              <a:t>‹#›</a:t>
            </a:fld>
            <a:endParaRPr lang="en-US"/>
          </a:p>
        </p:txBody>
      </p:sp>
      <p:sp>
        <p:nvSpPr>
          <p:cNvPr id="4" name="Title 3">
            <a:extLst>
              <a:ext uri="{FF2B5EF4-FFF2-40B4-BE49-F238E27FC236}">
                <a16:creationId xmlns:a16="http://schemas.microsoft.com/office/drawing/2014/main" id="{73A8584B-E718-4F58-9AF1-BDBF5AD7FFF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0649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Heading 2">
            <a:extLst>
              <a:ext uri="{FF2B5EF4-FFF2-40B4-BE49-F238E27FC236}">
                <a16:creationId xmlns:a16="http://schemas.microsoft.com/office/drawing/2014/main" id="{0F35A58C-1284-494F-A5A7-A8680CA3222B}"/>
              </a:ext>
            </a:extLst>
          </p:cNvPr>
          <p:cNvSpPr>
            <a:spLocks noGrp="1"/>
          </p:cNvSpPr>
          <p:nvPr>
            <p:ph type="body" sz="quarter" idx="21" hasCustomPrompt="1"/>
          </p:nvPr>
        </p:nvSpPr>
        <p:spPr>
          <a:xfrm>
            <a:off x="6261641"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5100"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4FFD9C8F-5583-4BD3-BF48-097D5D045AD4}"/>
              </a:ext>
            </a:extLst>
          </p:cNvPr>
          <p:cNvSpPr>
            <a:spLocks noGrp="1"/>
          </p:cNvSpPr>
          <p:nvPr>
            <p:ph type="body" sz="quarter" idx="23" hasCustomPrompt="1"/>
          </p:nvPr>
        </p:nvSpPr>
        <p:spPr>
          <a:xfrm>
            <a:off x="288095"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12F31EAB-796D-4E98-AD02-5E448046BB3D}"/>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9B4ABF0-738F-478F-B9E7-E5D3DF83666E}"/>
              </a:ext>
            </a:extLst>
          </p:cNvPr>
          <p:cNvSpPr>
            <a:spLocks noGrp="1"/>
          </p:cNvSpPr>
          <p:nvPr>
            <p:ph type="ftr" sz="quarter" idx="26"/>
          </p:nvPr>
        </p:nvSpPr>
        <p:spPr/>
        <p:txBody>
          <a:bodyPr/>
          <a:lstStyle/>
          <a:p>
            <a:r>
              <a:rPr lang="en-US"/>
              <a:t>Confidential | Authorized HPE Partner Use Only</a:t>
            </a:r>
          </a:p>
        </p:txBody>
      </p:sp>
    </p:spTree>
    <p:extLst>
      <p:ext uri="{BB962C8B-B14F-4D97-AF65-F5344CB8AC3E}">
        <p14:creationId xmlns:p14="http://schemas.microsoft.com/office/powerpoint/2010/main" val="117861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rang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EE3E2CEF-B9DC-4BC7-912D-0AF3140E0BB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10CC7B28-F85E-49B0-A5ED-82D39FF680D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452CF67-7C64-4A36-818E-9739F15599E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E686EF5-477F-4DCE-824F-3C05B5AA6594}"/>
              </a:ext>
            </a:extLst>
          </p:cNvPr>
          <p:cNvSpPr>
            <a:spLocks noGrp="1"/>
          </p:cNvSpPr>
          <p:nvPr>
            <p:ph type="ftr" sz="quarter" idx="15"/>
          </p:nvPr>
        </p:nvSpPr>
        <p:spPr/>
        <p:txBody>
          <a:bodyPr/>
          <a:lstStyle>
            <a:lvl1pPr>
              <a:defRPr cap="none" baseline="0"/>
            </a:lvl1pPr>
          </a:lstStyle>
          <a:p>
            <a:r>
              <a:rPr lang="en-US"/>
              <a:t>Confidential | For Training Purposes Only</a:t>
            </a:r>
          </a:p>
        </p:txBody>
      </p:sp>
    </p:spTree>
    <p:extLst>
      <p:ext uri="{BB962C8B-B14F-4D97-AF65-F5344CB8AC3E}">
        <p14:creationId xmlns:p14="http://schemas.microsoft.com/office/powerpoint/2010/main" val="232019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0" name="Content Placeholder 3"/>
          <p:cNvSpPr>
            <a:spLocks noGrp="1"/>
          </p:cNvSpPr>
          <p:nvPr>
            <p:ph sz="quarter" idx="19"/>
          </p:nvPr>
        </p:nvSpPr>
        <p:spPr>
          <a:xfrm>
            <a:off x="8152474"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p:cNvSpPr>
            <a:spLocks noGrp="1"/>
          </p:cNvSpPr>
          <p:nvPr>
            <p:ph sz="quarter" idx="18"/>
          </p:nvPr>
        </p:nvSpPr>
        <p:spPr>
          <a:xfrm>
            <a:off x="4268787"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
          <p:cNvSpPr>
            <a:spLocks noGrp="1"/>
          </p:cNvSpPr>
          <p:nvPr>
            <p:ph sz="quarter" idx="17"/>
          </p:nvPr>
        </p:nvSpPr>
        <p:spPr>
          <a:xfrm>
            <a:off x="385100"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C09279-0D09-4109-A953-16A88732F6EC}"/>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55DFA194-46E5-48DD-9DF0-CE09ECBDE598}"/>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EED058A-E779-4D88-ADD2-9B84C2A10502}"/>
              </a:ext>
            </a:extLst>
          </p:cNvPr>
          <p:cNvSpPr>
            <a:spLocks noGrp="1"/>
          </p:cNvSpPr>
          <p:nvPr>
            <p:ph type="ftr" sz="quarter" idx="20"/>
          </p:nvPr>
        </p:nvSpPr>
        <p:spPr/>
        <p:txBody>
          <a:bodyPr/>
          <a:lstStyle/>
          <a:p>
            <a:r>
              <a:rPr lang="en-US"/>
              <a:t>Confidential | Authorized HPE Partner Use Only</a:t>
            </a:r>
          </a:p>
        </p:txBody>
      </p:sp>
    </p:spTree>
    <p:extLst>
      <p:ext uri="{BB962C8B-B14F-4D97-AF65-F5344CB8AC3E}">
        <p14:creationId xmlns:p14="http://schemas.microsoft.com/office/powerpoint/2010/main" val="360903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365166"/>
            <a:ext cx="3628710" cy="473439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a:extLst>
              <a:ext uri="{FF2B5EF4-FFF2-40B4-BE49-F238E27FC236}">
                <a16:creationId xmlns:a16="http://schemas.microsoft.com/office/drawing/2014/main" id="{C64F2FF0-0CF5-4CC1-8878-96534C54D9A0}"/>
              </a:ext>
            </a:extLst>
          </p:cNvPr>
          <p:cNvSpPr>
            <a:spLocks noGrp="1"/>
          </p:cNvSpPr>
          <p:nvPr>
            <p:ph type="ftr" sz="quarter" idx="23"/>
          </p:nvPr>
        </p:nvSpPr>
        <p:spPr/>
        <p:txBody>
          <a:bodyPr/>
          <a:lstStyle/>
          <a:p>
            <a:r>
              <a:rPr lang="en-US"/>
              <a:t>Confidential | Authorized HPE Partner Use Only</a:t>
            </a:r>
          </a:p>
        </p:txBody>
      </p:sp>
      <p:sp>
        <p:nvSpPr>
          <p:cNvPr id="3" name="Slide Number Placeholder">
            <a:extLst>
              <a:ext uri="{FF2B5EF4-FFF2-40B4-BE49-F238E27FC236}">
                <a16:creationId xmlns:a16="http://schemas.microsoft.com/office/drawing/2014/main" id="{749AAC13-0724-4F89-9282-2A985E0669E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10437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6" name="Content Placeholder 3"/>
          <p:cNvSpPr>
            <a:spLocks noGrp="1"/>
          </p:cNvSpPr>
          <p:nvPr>
            <p:ph sz="quarter" idx="22"/>
          </p:nvPr>
        </p:nvSpPr>
        <p:spPr>
          <a:xfrm>
            <a:off x="8146122"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Heading 3"/>
          <p:cNvSpPr>
            <a:spLocks noGrp="1"/>
          </p:cNvSpPr>
          <p:nvPr>
            <p:ph type="body" sz="quarter" idx="21" hasCustomPrompt="1"/>
          </p:nvPr>
        </p:nvSpPr>
        <p:spPr>
          <a:xfrm>
            <a:off x="8048832"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2"/>
          <p:cNvSpPr>
            <a:spLocks noGrp="1"/>
          </p:cNvSpPr>
          <p:nvPr>
            <p:ph sz="quarter" idx="18"/>
          </p:nvPr>
        </p:nvSpPr>
        <p:spPr>
          <a:xfrm>
            <a:off x="4265611"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Heading 2"/>
          <p:cNvSpPr>
            <a:spLocks noGrp="1"/>
          </p:cNvSpPr>
          <p:nvPr>
            <p:ph type="body" sz="quarter" idx="23" hasCustomPrompt="1"/>
          </p:nvPr>
        </p:nvSpPr>
        <p:spPr>
          <a:xfrm>
            <a:off x="4168321"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4" name="Content Placeholder 1"/>
          <p:cNvSpPr>
            <a:spLocks noGrp="1"/>
          </p:cNvSpPr>
          <p:nvPr>
            <p:ph sz="quarter" idx="17"/>
          </p:nvPr>
        </p:nvSpPr>
        <p:spPr>
          <a:xfrm>
            <a:off x="385100"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Heading 1"/>
          <p:cNvSpPr>
            <a:spLocks noGrp="1"/>
          </p:cNvSpPr>
          <p:nvPr>
            <p:ph type="body" sz="quarter" idx="19" hasCustomPrompt="1"/>
          </p:nvPr>
        </p:nvSpPr>
        <p:spPr>
          <a:xfrm>
            <a:off x="287427" y="996365"/>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6"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24EE87AE-0267-4C69-AFD6-F9C64969AC26}"/>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BB8A07BF-CB97-4E22-9C06-99A9D26C8199}"/>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7833D610-4CA4-41A3-B735-6F0642F98549}"/>
              </a:ext>
            </a:extLst>
          </p:cNvPr>
          <p:cNvSpPr>
            <a:spLocks noGrp="1"/>
          </p:cNvSpPr>
          <p:nvPr>
            <p:ph type="ftr" sz="quarter" idx="24"/>
          </p:nvPr>
        </p:nvSpPr>
        <p:spPr/>
        <p:txBody>
          <a:bodyPr/>
          <a:lstStyle/>
          <a:p>
            <a:r>
              <a:rPr lang="en-US"/>
              <a:t>Confidential | Authorized HPE Partner Use Only</a:t>
            </a:r>
          </a:p>
        </p:txBody>
      </p:sp>
    </p:spTree>
    <p:extLst>
      <p:ext uri="{BB962C8B-B14F-4D97-AF65-F5344CB8AC3E}">
        <p14:creationId xmlns:p14="http://schemas.microsoft.com/office/powerpoint/2010/main" val="199728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eading 3">
            <a:extLst>
              <a:ext uri="{FF2B5EF4-FFF2-40B4-BE49-F238E27FC236}">
                <a16:creationId xmlns:a16="http://schemas.microsoft.com/office/drawing/2014/main" id="{2B395F8D-D2D6-46E9-A9E6-236C365E0BE9}"/>
              </a:ext>
            </a:extLst>
          </p:cNvPr>
          <p:cNvSpPr>
            <a:spLocks noGrp="1"/>
          </p:cNvSpPr>
          <p:nvPr>
            <p:ph type="body" sz="quarter" idx="21" hasCustomPrompt="1"/>
          </p:nvPr>
        </p:nvSpPr>
        <p:spPr>
          <a:xfrm>
            <a:off x="8048832"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2">
            <a:extLst>
              <a:ext uri="{FF2B5EF4-FFF2-40B4-BE49-F238E27FC236}">
                <a16:creationId xmlns:a16="http://schemas.microsoft.com/office/drawing/2014/main" id="{1E3C34FD-66F2-429D-BA98-17802C5C837E}"/>
              </a:ext>
            </a:extLst>
          </p:cNvPr>
          <p:cNvSpPr>
            <a:spLocks noGrp="1"/>
          </p:cNvSpPr>
          <p:nvPr>
            <p:ph type="body" sz="quarter" idx="23" hasCustomPrompt="1"/>
          </p:nvPr>
        </p:nvSpPr>
        <p:spPr>
          <a:xfrm>
            <a:off x="4168321"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2C5A79F9-54A7-42C3-958C-707025A75133}"/>
              </a:ext>
            </a:extLst>
          </p:cNvPr>
          <p:cNvSpPr>
            <a:spLocks noGrp="1"/>
          </p:cNvSpPr>
          <p:nvPr>
            <p:ph type="body" sz="quarter" idx="19" hasCustomPrompt="1"/>
          </p:nvPr>
        </p:nvSpPr>
        <p:spPr>
          <a:xfrm>
            <a:off x="287427" y="1365166"/>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FF0756C0-7641-4173-A68F-865597D4BB0D}"/>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221C879-23BF-48A0-9B6C-5B66C3419755}"/>
              </a:ext>
            </a:extLst>
          </p:cNvPr>
          <p:cNvSpPr>
            <a:spLocks noGrp="1"/>
          </p:cNvSpPr>
          <p:nvPr>
            <p:ph type="ftr" sz="quarter" idx="24"/>
          </p:nvPr>
        </p:nvSpPr>
        <p:spPr/>
        <p:txBody>
          <a:bodyPr/>
          <a:lstStyle/>
          <a:p>
            <a:r>
              <a:rPr lang="en-US"/>
              <a:t>Confidential | Authorized HPE Partner Use Only</a:t>
            </a:r>
          </a:p>
        </p:txBody>
      </p:sp>
    </p:spTree>
    <p:extLst>
      <p:ext uri="{BB962C8B-B14F-4D97-AF65-F5344CB8AC3E}">
        <p14:creationId xmlns:p14="http://schemas.microsoft.com/office/powerpoint/2010/main" val="257790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4EA22A1-FE1F-4F4A-9C07-F0E86D67EF45}"/>
              </a:ext>
            </a:extLst>
          </p:cNvPr>
          <p:cNvSpPr>
            <a:spLocks noGrp="1"/>
          </p:cNvSpPr>
          <p:nvPr>
            <p:ph type="ftr" sz="quarter" idx="10"/>
          </p:nvPr>
        </p:nvSpPr>
        <p:spPr/>
        <p:txBody>
          <a:bodyPr/>
          <a:lstStyle/>
          <a:p>
            <a:r>
              <a:rPr lang="en-US"/>
              <a:t>Confidential | Authorized HPE Partner Use Only</a:t>
            </a:r>
          </a:p>
        </p:txBody>
      </p:sp>
    </p:spTree>
    <p:extLst>
      <p:ext uri="{BB962C8B-B14F-4D97-AF65-F5344CB8AC3E}">
        <p14:creationId xmlns:p14="http://schemas.microsoft.com/office/powerpoint/2010/main" val="28816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3" name="Subtitle">
            <a:extLst>
              <a:ext uri="{FF2B5EF4-FFF2-40B4-BE49-F238E27FC236}">
                <a16:creationId xmlns:a16="http://schemas.microsoft.com/office/drawing/2014/main" id="{71AE6212-DACF-49FB-929D-2FA8B00CFD70}"/>
              </a:ext>
            </a:extLst>
          </p:cNvPr>
          <p:cNvSpPr>
            <a:spLocks noGrp="1"/>
          </p:cNvSpPr>
          <p:nvPr>
            <p:ph type="body" sz="quarter" idx="13" hasCustomPrompt="1"/>
          </p:nvPr>
        </p:nvSpPr>
        <p:spPr>
          <a:xfrm>
            <a:off x="281746" y="704332"/>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90391D03-EF6B-45A2-9268-5A807C7AE716}"/>
              </a:ext>
            </a:extLst>
          </p:cNvPr>
          <p:cNvSpPr>
            <a:spLocks noGrp="1"/>
          </p:cNvSpPr>
          <p:nvPr>
            <p:ph type="title"/>
          </p:nvPr>
        </p:nvSpPr>
        <p:spPr/>
        <p:txBody>
          <a:bodyPr/>
          <a:lstStyle/>
          <a:p>
            <a:r>
              <a:rPr lang="en-US"/>
              <a:t>Click to edit Master title style</a:t>
            </a:r>
          </a:p>
        </p:txBody>
      </p:sp>
      <p:sp>
        <p:nvSpPr>
          <p:cNvPr id="3" name="Footer Placeholder">
            <a:extLst>
              <a:ext uri="{FF2B5EF4-FFF2-40B4-BE49-F238E27FC236}">
                <a16:creationId xmlns:a16="http://schemas.microsoft.com/office/drawing/2014/main" id="{D8B57979-9B2D-4984-B19E-0EFD2E111CE9}"/>
              </a:ext>
            </a:extLst>
          </p:cNvPr>
          <p:cNvSpPr>
            <a:spLocks noGrp="1"/>
          </p:cNvSpPr>
          <p:nvPr>
            <p:ph type="ftr" sz="quarter" idx="14"/>
          </p:nvPr>
        </p:nvSpPr>
        <p:spPr/>
        <p:txBody>
          <a:bodyPr/>
          <a:lstStyle/>
          <a:p>
            <a:r>
              <a:rPr lang="en-US"/>
              <a:t>Confidential | Authorized HPE Partner Use Only</a:t>
            </a:r>
          </a:p>
        </p:txBody>
      </p:sp>
      <p:sp>
        <p:nvSpPr>
          <p:cNvPr id="4" name="Slide Number Placeholder">
            <a:extLst>
              <a:ext uri="{FF2B5EF4-FFF2-40B4-BE49-F238E27FC236}">
                <a16:creationId xmlns:a16="http://schemas.microsoft.com/office/drawing/2014/main" id="{FA02681C-9BC6-4D8A-BB6B-D65D1A039593}"/>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312449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15" name="Bar">
            <a:extLst>
              <a:ext uri="{FF2B5EF4-FFF2-40B4-BE49-F238E27FC236}">
                <a16:creationId xmlns:a16="http://schemas.microsoft.com/office/drawing/2014/main" id="{8EF5646D-2EB2-41E1-98F7-8AFF5323E04E}"/>
              </a:ext>
            </a:extLst>
          </p:cNvPr>
          <p:cNvSpPr/>
          <p:nvPr userDrawn="1"/>
        </p:nvSpPr>
        <p:spPr>
          <a:xfrm>
            <a:off x="385100" y="124748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7" name="Title">
            <a:extLst>
              <a:ext uri="{FF2B5EF4-FFF2-40B4-BE49-F238E27FC236}">
                <a16:creationId xmlns:a16="http://schemas.microsoft.com/office/drawing/2014/main" id="{7764AC2A-714D-48E6-8850-2398C74A5907}"/>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EBA2B6B1-8B85-4F7A-B1B8-3C2A2CA72C1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6172FFC-9966-4FB3-B3D2-FBE84B01901E}"/>
              </a:ext>
            </a:extLst>
          </p:cNvPr>
          <p:cNvSpPr>
            <a:spLocks noGrp="1"/>
          </p:cNvSpPr>
          <p:nvPr>
            <p:ph type="ftr" sz="quarter" idx="10"/>
          </p:nvPr>
        </p:nvSpPr>
        <p:spPr/>
        <p:txBody>
          <a:bodyPr/>
          <a:lstStyle/>
          <a:p>
            <a:r>
              <a:rPr lang="en-US"/>
              <a:t>Confidential | Authorized HPE Partner Use Only</a:t>
            </a:r>
          </a:p>
        </p:txBody>
      </p:sp>
    </p:spTree>
    <p:extLst>
      <p:ext uri="{BB962C8B-B14F-4D97-AF65-F5344CB8AC3E}">
        <p14:creationId xmlns:p14="http://schemas.microsoft.com/office/powerpoint/2010/main" val="91126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9" name="Subtitle">
            <a:extLst>
              <a:ext uri="{FF2B5EF4-FFF2-40B4-BE49-F238E27FC236}">
                <a16:creationId xmlns:a16="http://schemas.microsoft.com/office/drawing/2014/main" id="{6957406C-CA6F-47F8-9FC9-A15BE313C415}"/>
              </a:ext>
            </a:extLst>
          </p:cNvPr>
          <p:cNvSpPr>
            <a:spLocks noGrp="1"/>
          </p:cNvSpPr>
          <p:nvPr>
            <p:ph type="body" sz="quarter" idx="13" hasCustomPrompt="1"/>
          </p:nvPr>
        </p:nvSpPr>
        <p:spPr>
          <a:xfrm>
            <a:off x="281746" y="1178166"/>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a:extLst>
              <a:ext uri="{FF2B5EF4-FFF2-40B4-BE49-F238E27FC236}">
                <a16:creationId xmlns:a16="http://schemas.microsoft.com/office/drawing/2014/main" id="{371489F8-FD72-440E-84EC-51D4A768BB5E}"/>
              </a:ext>
            </a:extLst>
          </p:cNvPr>
          <p:cNvSpPr/>
          <p:nvPr userDrawn="1"/>
        </p:nvSpPr>
        <p:spPr>
          <a:xfrm>
            <a:off x="385100" y="1663329"/>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2" name="Title">
            <a:extLst>
              <a:ext uri="{FF2B5EF4-FFF2-40B4-BE49-F238E27FC236}">
                <a16:creationId xmlns:a16="http://schemas.microsoft.com/office/drawing/2014/main" id="{5535819F-7681-4776-AE9B-BEAB22E80CFE}"/>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C903090B-018E-41F6-821A-0DB185B16788}"/>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EE71AD2-3B17-4BBC-A780-3AEAE01E7470}"/>
              </a:ext>
            </a:extLst>
          </p:cNvPr>
          <p:cNvSpPr>
            <a:spLocks noGrp="1"/>
          </p:cNvSpPr>
          <p:nvPr>
            <p:ph type="ftr" sz="quarter" idx="14"/>
          </p:nvPr>
        </p:nvSpPr>
        <p:spPr/>
        <p:txBody>
          <a:bodyPr/>
          <a:lstStyle/>
          <a:p>
            <a:r>
              <a:rPr lang="en-US"/>
              <a:t>Confidential | Authorized HPE Partner Use Only</a:t>
            </a:r>
          </a:p>
        </p:txBody>
      </p:sp>
    </p:spTree>
    <p:extLst>
      <p:ext uri="{BB962C8B-B14F-4D97-AF65-F5344CB8AC3E}">
        <p14:creationId xmlns:p14="http://schemas.microsoft.com/office/powerpoint/2010/main" val="425605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Only, Left">
    <p:spTree>
      <p:nvGrpSpPr>
        <p:cNvPr id="1" name=""/>
        <p:cNvGrpSpPr/>
        <p:nvPr/>
      </p:nvGrpSpPr>
      <p:grpSpPr>
        <a:xfrm>
          <a:off x="0" y="0"/>
          <a:ext cx="0" cy="0"/>
          <a:chOff x="0" y="0"/>
          <a:chExt cx="0" cy="0"/>
        </a:xfrm>
      </p:grpSpPr>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2676894"/>
            <a:ext cx="3685309"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2818CA98-330E-4FE7-B6FF-632E3112335A}"/>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1F90604F-7FA1-41D8-9914-866F3305034E}"/>
              </a:ext>
            </a:extLst>
          </p:cNvPr>
          <p:cNvSpPr>
            <a:spLocks noGrp="1"/>
          </p:cNvSpPr>
          <p:nvPr>
            <p:ph type="ftr" sz="quarter" idx="10"/>
          </p:nvPr>
        </p:nvSpPr>
        <p:spPr/>
        <p:txBody>
          <a:bodyPr/>
          <a:lstStyle/>
          <a:p>
            <a:r>
              <a:rPr lang="en-US"/>
              <a:t>Confidential | Authorized HPE Partner Use Only</a:t>
            </a:r>
          </a:p>
        </p:txBody>
      </p:sp>
    </p:spTree>
    <p:extLst>
      <p:ext uri="{BB962C8B-B14F-4D97-AF65-F5344CB8AC3E}">
        <p14:creationId xmlns:p14="http://schemas.microsoft.com/office/powerpoint/2010/main" val="22105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2676894"/>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92DC03DA-1907-4E05-9BC8-105621713139}"/>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DB2C94F6-2456-49E7-A85E-744A4B16A883}"/>
              </a:ext>
            </a:extLst>
          </p:cNvPr>
          <p:cNvSpPr>
            <a:spLocks noGrp="1"/>
          </p:cNvSpPr>
          <p:nvPr>
            <p:ph type="ftr" sz="quarter" idx="14"/>
          </p:nvPr>
        </p:nvSpPr>
        <p:spPr/>
        <p:txBody>
          <a:bodyPr/>
          <a:lstStyle/>
          <a:p>
            <a:r>
              <a:rPr lang="en-US"/>
              <a:t>Confidential | Authorized HPE Partner Use Only</a:t>
            </a:r>
          </a:p>
        </p:txBody>
      </p:sp>
    </p:spTree>
    <p:extLst>
      <p:ext uri="{BB962C8B-B14F-4D97-AF65-F5344CB8AC3E}">
        <p14:creationId xmlns:p14="http://schemas.microsoft.com/office/powerpoint/2010/main" val="165680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2" name="Name, title, company"/>
          <p:cNvSpPr>
            <a:spLocks noGrp="1"/>
          </p:cNvSpPr>
          <p:nvPr>
            <p:ph type="body" sz="quarter" idx="14" hasCustomPrompt="1"/>
          </p:nvPr>
        </p:nvSpPr>
        <p:spPr>
          <a:xfrm>
            <a:off x="512997" y="3989508"/>
            <a:ext cx="8228011" cy="533400"/>
          </a:xfrm>
        </p:spPr>
        <p:txBody>
          <a:bodyPr l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add quoted person’s name, title, company</a:t>
            </a:r>
          </a:p>
        </p:txBody>
      </p:sp>
      <p:sp>
        <p:nvSpPr>
          <p:cNvPr id="11" name="Quote"/>
          <p:cNvSpPr>
            <a:spLocks noGrp="1"/>
          </p:cNvSpPr>
          <p:nvPr>
            <p:ph type="title" hasCustomPrompt="1"/>
          </p:nvPr>
        </p:nvSpPr>
        <p:spPr>
          <a:xfrm>
            <a:off x="284398" y="685800"/>
            <a:ext cx="9106250" cy="3075861"/>
          </a:xfrm>
        </p:spPr>
        <p:txBody>
          <a:bodyPr lIns="91440" anchor="b" anchorCtr="0"/>
          <a:lstStyle>
            <a:lvl1pPr marL="219456" indent="-219456">
              <a:defRPr sz="4600" cap="none" baseline="0">
                <a:latin typeface="+mn-lt"/>
              </a:defRPr>
            </a:lvl1pPr>
          </a:lstStyle>
          <a:p>
            <a:r>
              <a:rPr lang="en-US"/>
              <a:t>“Click to add quote here. Type quotation marks before and after text.”</a:t>
            </a:r>
          </a:p>
        </p:txBody>
      </p:sp>
      <p:sp>
        <p:nvSpPr>
          <p:cNvPr id="3" name="Slide Number Placeholder">
            <a:extLst>
              <a:ext uri="{FF2B5EF4-FFF2-40B4-BE49-F238E27FC236}">
                <a16:creationId xmlns:a16="http://schemas.microsoft.com/office/drawing/2014/main" id="{416E5649-B5F3-4893-ACEE-FDDDEA277D6A}"/>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C9133F1-6679-476E-AEFD-931027BED082}"/>
              </a:ext>
            </a:extLst>
          </p:cNvPr>
          <p:cNvSpPr>
            <a:spLocks noGrp="1"/>
          </p:cNvSpPr>
          <p:nvPr>
            <p:ph type="ftr" sz="quarter" idx="15"/>
          </p:nvPr>
        </p:nvSpPr>
        <p:spPr/>
        <p:txBody>
          <a:bodyPr/>
          <a:lstStyle/>
          <a:p>
            <a:r>
              <a:rPr lang="en-US"/>
              <a:t>Confidential | For Training Purposes Only</a:t>
            </a:r>
          </a:p>
        </p:txBody>
      </p:sp>
    </p:spTree>
    <p:extLst>
      <p:ext uri="{BB962C8B-B14F-4D97-AF65-F5344CB8AC3E}">
        <p14:creationId xmlns:p14="http://schemas.microsoft.com/office/powerpoint/2010/main" val="4323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Sub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0" name="Text Placeholder"/>
          <p:cNvSpPr>
            <a:spLocks noGrp="1"/>
          </p:cNvSpPr>
          <p:nvPr>
            <p:ph type="body" sz="quarter" idx="14" hasCustomPrompt="1"/>
          </p:nvPr>
        </p:nvSpPr>
        <p:spPr>
          <a:xfrm>
            <a:off x="289122" y="2691855"/>
            <a:ext cx="3566206" cy="795528"/>
          </a:xfrm>
        </p:spPr>
        <p:txBody>
          <a:bodyPr vert="horz" lIns="91440" tIns="91440" rIns="91440" bIns="91440" rtlCol="0" anchor="ctr">
            <a:noAutofit/>
          </a:bodyPr>
          <a:lstStyle>
            <a:lvl1pPr>
              <a:defRPr sz="2400" baseline="0" dirty="0">
                <a:latin typeface="+mn-lt"/>
              </a:defRPr>
            </a:lvl1pPr>
          </a:lstStyle>
          <a:p>
            <a:pPr marL="0" lvl="0" indent="0">
              <a:spcBef>
                <a:spcPts val="0"/>
              </a:spcBef>
              <a:buNone/>
            </a:pPr>
            <a:r>
              <a:rPr lang="en-US"/>
              <a:t>Click to add</a:t>
            </a:r>
            <a:br>
              <a:rPr lang="en-US"/>
            </a:br>
            <a:r>
              <a:rPr lang="en-US"/>
              <a:t>two-line subtitle</a:t>
            </a:r>
          </a:p>
        </p:txBody>
      </p:sp>
      <p:sp>
        <p:nvSpPr>
          <p:cNvPr id="14" name="Title"/>
          <p:cNvSpPr>
            <a:spLocks noGrp="1"/>
          </p:cNvSpPr>
          <p:nvPr>
            <p:ph type="title" hasCustomPrompt="1"/>
          </p:nvPr>
        </p:nvSpPr>
        <p:spPr>
          <a:xfrm>
            <a:off x="289122" y="1980879"/>
            <a:ext cx="3566206" cy="868680"/>
          </a:xfrm>
        </p:spPr>
        <p:txBody>
          <a:bodyPr anchor="b"/>
          <a:lstStyle>
            <a:lvl1pPr>
              <a:defRPr/>
            </a:lvl1pPr>
          </a:lstStyle>
          <a:p>
            <a:r>
              <a:rPr lang="en-US"/>
              <a:t>Click to Add</a:t>
            </a:r>
            <a:br>
              <a:rPr lang="en-US"/>
            </a:br>
            <a:r>
              <a:rPr lang="en-US"/>
              <a:t>multi-Line Title</a:t>
            </a:r>
          </a:p>
        </p:txBody>
      </p:sp>
      <p:sp>
        <p:nvSpPr>
          <p:cNvPr id="3" name="Slide Number Placeholder">
            <a:extLst>
              <a:ext uri="{FF2B5EF4-FFF2-40B4-BE49-F238E27FC236}">
                <a16:creationId xmlns:a16="http://schemas.microsoft.com/office/drawing/2014/main" id="{C2D12F7D-5A80-4CB3-A519-0EC3099CAB83}"/>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77D698-96B1-4B1C-AC10-E28AA670736D}"/>
              </a:ext>
            </a:extLst>
          </p:cNvPr>
          <p:cNvSpPr>
            <a:spLocks noGrp="1"/>
          </p:cNvSpPr>
          <p:nvPr>
            <p:ph type="ftr" sz="quarter" idx="15"/>
          </p:nvPr>
        </p:nvSpPr>
        <p:spPr/>
        <p:txBody>
          <a:bodyPr/>
          <a:lstStyle/>
          <a:p>
            <a:r>
              <a:rPr lang="en-US"/>
              <a:t>Confidential | Authorized HPE Partner Use Only</a:t>
            </a:r>
          </a:p>
        </p:txBody>
      </p:sp>
    </p:spTree>
    <p:extLst>
      <p:ext uri="{BB962C8B-B14F-4D97-AF65-F5344CB8AC3E}">
        <p14:creationId xmlns:p14="http://schemas.microsoft.com/office/powerpoint/2010/main" val="211850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Content and Caption,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p:cNvSpPr>
            <a:spLocks noGrp="1"/>
          </p:cNvSpPr>
          <p:nvPr>
            <p:ph type="body" sz="quarter" idx="14"/>
          </p:nvPr>
        </p:nvSpPr>
        <p:spPr>
          <a:xfrm>
            <a:off x="278732"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F37736B1-D7A7-4407-BE85-C3B77D9DE3F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C2633DB1-4E58-49AF-9CC5-F4480459AEB7}"/>
              </a:ext>
            </a:extLst>
          </p:cNvPr>
          <p:cNvSpPr>
            <a:spLocks noGrp="1"/>
          </p:cNvSpPr>
          <p:nvPr>
            <p:ph type="ftr" sz="quarter" idx="15"/>
          </p:nvPr>
        </p:nvSpPr>
        <p:spPr/>
        <p:txBody>
          <a:bodyPr/>
          <a:lstStyle/>
          <a:p>
            <a:r>
              <a:rPr lang="en-US"/>
              <a:t>Confidential | Authorized HPE Partner Use Only</a:t>
            </a:r>
          </a:p>
        </p:txBody>
      </p:sp>
    </p:spTree>
    <p:extLst>
      <p:ext uri="{BB962C8B-B14F-4D97-AF65-F5344CB8AC3E}">
        <p14:creationId xmlns:p14="http://schemas.microsoft.com/office/powerpoint/2010/main" val="406221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Picture and Caption, Left">
    <p:spTree>
      <p:nvGrpSpPr>
        <p:cNvPr id="1" name=""/>
        <p:cNvGrpSpPr/>
        <p:nvPr/>
      </p:nvGrpSpPr>
      <p:grpSpPr>
        <a:xfrm>
          <a:off x="0" y="0"/>
          <a:ext cx="0" cy="0"/>
          <a:chOff x="0" y="0"/>
          <a:chExt cx="0" cy="0"/>
        </a:xfrm>
      </p:grpSpPr>
      <p:sp>
        <p:nvSpPr>
          <p:cNvPr id="11" name="Picture Placeholder">
            <a:extLst>
              <a:ext uri="{FF2B5EF4-FFF2-40B4-BE49-F238E27FC236}">
                <a16:creationId xmlns:a16="http://schemas.microsoft.com/office/drawing/2014/main" id="{685C0DB9-A0DF-42B9-B705-83944EECB349}"/>
              </a:ext>
            </a:extLst>
          </p:cNvPr>
          <p:cNvSpPr>
            <a:spLocks noGrp="1"/>
          </p:cNvSpPr>
          <p:nvPr>
            <p:ph type="pic" sz="quarter" idx="15" hasCustomPrompt="1"/>
          </p:nvPr>
        </p:nvSpPr>
        <p:spPr>
          <a:xfrm>
            <a:off x="4076700" y="0"/>
            <a:ext cx="8115300" cy="6858000"/>
          </a:xfrm>
        </p:spPr>
        <p:txBody>
          <a:bodyPr anchor="ctr"/>
          <a:lstStyle>
            <a:lvl1pPr marL="0" indent="0" algn="ctr">
              <a:buNone/>
              <a:defRPr>
                <a:latin typeface="+mn-lt"/>
              </a:defRPr>
            </a:lvl1pPr>
          </a:lstStyle>
          <a:p>
            <a:r>
              <a:rPr lang="en-US"/>
              <a:t>Click to add edge-to-edge picture</a:t>
            </a:r>
          </a:p>
        </p:txBody>
      </p:sp>
      <p:sp>
        <p:nvSpPr>
          <p:cNvPr id="7" name="Text Placeholder"/>
          <p:cNvSpPr>
            <a:spLocks noGrp="1"/>
          </p:cNvSpPr>
          <p:nvPr>
            <p:ph type="body" sz="quarter" idx="14"/>
          </p:nvPr>
        </p:nvSpPr>
        <p:spPr>
          <a:xfrm>
            <a:off x="278731"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8085FE46-B145-48DA-84CC-BEC7ABB0F6C2}"/>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62B249EC-9477-452C-91FB-A412BD37EFC8}"/>
              </a:ext>
            </a:extLst>
          </p:cNvPr>
          <p:cNvSpPr>
            <a:spLocks noGrp="1"/>
          </p:cNvSpPr>
          <p:nvPr>
            <p:ph type="ftr" sz="quarter" idx="16"/>
          </p:nvPr>
        </p:nvSpPr>
        <p:spPr/>
        <p:txBody>
          <a:bodyPr/>
          <a:lstStyle/>
          <a:p>
            <a:r>
              <a:rPr lang="en-US"/>
              <a:t>Confidential | Authorized HPE Partner Use Only</a:t>
            </a:r>
          </a:p>
        </p:txBody>
      </p:sp>
    </p:spTree>
    <p:extLst>
      <p:ext uri="{BB962C8B-B14F-4D97-AF65-F5344CB8AC3E}">
        <p14:creationId xmlns:p14="http://schemas.microsoft.com/office/powerpoint/2010/main" val="124679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Text Placeholder"/>
          <p:cNvSpPr>
            <a:spLocks noGrp="1"/>
          </p:cNvSpPr>
          <p:nvPr>
            <p:ph type="body" sz="half" idx="2" hasCustomPrompt="1"/>
          </p:nvPr>
        </p:nvSpPr>
        <p:spPr bwMode="ltGray">
          <a:xfrm>
            <a:off x="8526166" y="999674"/>
            <a:ext cx="3257847" cy="5096326"/>
          </a:xfrm>
          <a:noFill/>
          <a:ln w="57150">
            <a:solidFill>
              <a:srgbClr val="32DAC8"/>
            </a:solid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2" name="Content Placeholder">
            <a:extLst>
              <a:ext uri="{FF2B5EF4-FFF2-40B4-BE49-F238E27FC236}">
                <a16:creationId xmlns:a16="http://schemas.microsoft.com/office/drawing/2014/main" id="{269A3E8D-DCFB-4D37-86BB-56632B0912B1}"/>
              </a:ext>
            </a:extLst>
          </p:cNvPr>
          <p:cNvSpPr>
            <a:spLocks noGrp="1"/>
          </p:cNvSpPr>
          <p:nvPr>
            <p:ph sz="quarter" idx="18"/>
          </p:nvPr>
        </p:nvSpPr>
        <p:spPr>
          <a:xfrm>
            <a:off x="385100" y="995363"/>
            <a:ext cx="7844500"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37FCC12E-6D90-403E-80FA-0F7CB28A28D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1E92FAC-B699-43F5-B87D-2D8B714080E4}"/>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38747A7-25DE-48D8-8D31-0F3DF66ADF9A}"/>
              </a:ext>
            </a:extLst>
          </p:cNvPr>
          <p:cNvSpPr>
            <a:spLocks noGrp="1"/>
          </p:cNvSpPr>
          <p:nvPr>
            <p:ph type="ftr" sz="quarter" idx="19"/>
          </p:nvPr>
        </p:nvSpPr>
        <p:spPr/>
        <p:txBody>
          <a:bodyPr/>
          <a:lstStyle/>
          <a:p>
            <a:r>
              <a:rPr lang="en-US"/>
              <a:t>Confidential | Authorized HPE Partner Use Only</a:t>
            </a:r>
          </a:p>
        </p:txBody>
      </p:sp>
    </p:spTree>
    <p:extLst>
      <p:ext uri="{BB962C8B-B14F-4D97-AF65-F5344CB8AC3E}">
        <p14:creationId xmlns:p14="http://schemas.microsoft.com/office/powerpoint/2010/main" val="338765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8526166"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Authorized HPE Partner Use Only</a:t>
            </a:r>
          </a:p>
        </p:txBody>
      </p:sp>
    </p:spTree>
    <p:extLst>
      <p:ext uri="{BB962C8B-B14F-4D97-AF65-F5344CB8AC3E}">
        <p14:creationId xmlns:p14="http://schemas.microsoft.com/office/powerpoint/2010/main" val="188269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285743"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4313365"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Authorized HPE Partner Use Only</a:t>
            </a:r>
          </a:p>
        </p:txBody>
      </p:sp>
    </p:spTree>
    <p:extLst>
      <p:ext uri="{BB962C8B-B14F-4D97-AF65-F5344CB8AC3E}">
        <p14:creationId xmlns:p14="http://schemas.microsoft.com/office/powerpoint/2010/main" val="266902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9" name="Content Placeholder">
            <a:extLst>
              <a:ext uri="{FF2B5EF4-FFF2-40B4-BE49-F238E27FC236}">
                <a16:creationId xmlns:a16="http://schemas.microsoft.com/office/drawing/2014/main" id="{184DB124-5DB1-4AD3-9276-D81D2209D170}"/>
              </a:ext>
            </a:extLst>
          </p:cNvPr>
          <p:cNvSpPr>
            <a:spLocks noGrp="1"/>
          </p:cNvSpPr>
          <p:nvPr>
            <p:ph sz="quarter" idx="22"/>
          </p:nvPr>
        </p:nvSpPr>
        <p:spPr>
          <a:xfrm>
            <a:off x="8515445" y="999540"/>
            <a:ext cx="3257847" cy="51005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4B1C1C31-7119-4D9E-8DED-87033B4B0713}"/>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6B8E13A3-BC15-450D-96D1-EB785D605BB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91AA25E-ECBD-44CD-9DE9-F058616E771E}"/>
              </a:ext>
            </a:extLst>
          </p:cNvPr>
          <p:cNvSpPr>
            <a:spLocks noGrp="1"/>
          </p:cNvSpPr>
          <p:nvPr>
            <p:ph type="ftr" sz="quarter" idx="23"/>
          </p:nvPr>
        </p:nvSpPr>
        <p:spPr/>
        <p:txBody>
          <a:bodyPr/>
          <a:lstStyle/>
          <a:p>
            <a:r>
              <a:rPr lang="en-US"/>
              <a:t>Confidential | Authorized HPE Partner Use Only</a:t>
            </a:r>
          </a:p>
        </p:txBody>
      </p:sp>
    </p:spTree>
    <p:extLst>
      <p:ext uri="{BB962C8B-B14F-4D97-AF65-F5344CB8AC3E}">
        <p14:creationId xmlns:p14="http://schemas.microsoft.com/office/powerpoint/2010/main" val="66591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18" name="Text Placeholder 2"/>
          <p:cNvSpPr>
            <a:spLocks noGrp="1"/>
          </p:cNvSpPr>
          <p:nvPr>
            <p:ph type="body" sz="half" idx="19" hasCustomPrompt="1"/>
          </p:nvPr>
        </p:nvSpPr>
        <p:spPr bwMode="ltGray">
          <a:xfrm>
            <a:off x="6172895"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0" name="Picture Placeholder 2">
            <a:extLst>
              <a:ext uri="{FF2B5EF4-FFF2-40B4-BE49-F238E27FC236}">
                <a16:creationId xmlns:a16="http://schemas.microsoft.com/office/drawing/2014/main" id="{E11EEBA4-9351-4C42-9CB1-BC966ADFAF07}"/>
              </a:ext>
            </a:extLst>
          </p:cNvPr>
          <p:cNvSpPr>
            <a:spLocks noGrp="1"/>
          </p:cNvSpPr>
          <p:nvPr>
            <p:ph type="pic" sz="quarter" idx="23" hasCustomPrompt="1"/>
          </p:nvPr>
        </p:nvSpPr>
        <p:spPr>
          <a:xfrm>
            <a:off x="6172725" y="999540"/>
            <a:ext cx="5611288" cy="3803904"/>
          </a:xfrm>
        </p:spPr>
        <p:txBody>
          <a:bodyPr anchor="ctr"/>
          <a:lstStyle>
            <a:lvl1pPr marL="0" indent="0" algn="ctr">
              <a:buNone/>
              <a:defRPr>
                <a:latin typeface="+mn-lt"/>
              </a:defRPr>
            </a:lvl1pPr>
          </a:lstStyle>
          <a:p>
            <a:r>
              <a:rPr lang="en-US"/>
              <a:t>Click to add picture</a:t>
            </a:r>
          </a:p>
        </p:txBody>
      </p:sp>
      <p:sp>
        <p:nvSpPr>
          <p:cNvPr id="16" name="Text Placeholder 1"/>
          <p:cNvSpPr>
            <a:spLocks noGrp="1"/>
          </p:cNvSpPr>
          <p:nvPr>
            <p:ph type="body" sz="half" idx="2" hasCustomPrompt="1"/>
          </p:nvPr>
        </p:nvSpPr>
        <p:spPr bwMode="ltGray">
          <a:xfrm>
            <a:off x="381000"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7" name="Picture Placeholder 1"/>
          <p:cNvSpPr>
            <a:spLocks noGrp="1"/>
          </p:cNvSpPr>
          <p:nvPr>
            <p:ph type="pic" sz="quarter" idx="18" hasCustomPrompt="1"/>
          </p:nvPr>
        </p:nvSpPr>
        <p:spPr>
          <a:xfrm>
            <a:off x="381000" y="999540"/>
            <a:ext cx="5611288" cy="3803904"/>
          </a:xfrm>
        </p:spPr>
        <p:txBody>
          <a:bodyPr anchor="ctr"/>
          <a:lstStyle>
            <a:lvl1pPr marL="0" indent="0" algn="ctr">
              <a:buNone/>
              <a:defRPr>
                <a:latin typeface="+mn-lt"/>
              </a:defRPr>
            </a:lvl1pPr>
          </a:lstStyle>
          <a:p>
            <a:r>
              <a:rPr lang="en-US"/>
              <a:t>Click to add picture</a:t>
            </a:r>
          </a:p>
        </p:txBody>
      </p:sp>
      <p:sp>
        <p:nvSpPr>
          <p:cNvPr id="12"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0F79D366-784C-495D-8F64-93E8B37FC9D0}"/>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33220B8-73BB-42A1-AE6B-0898C72176B1}"/>
              </a:ext>
            </a:extLst>
          </p:cNvPr>
          <p:cNvSpPr>
            <a:spLocks noGrp="1"/>
          </p:cNvSpPr>
          <p:nvPr>
            <p:ph type="sldNum" sz="quarter" idx="22"/>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278F3E4F-3B9E-412C-A6C9-621D3C25AA9F}"/>
              </a:ext>
            </a:extLst>
          </p:cNvPr>
          <p:cNvSpPr>
            <a:spLocks noGrp="1"/>
          </p:cNvSpPr>
          <p:nvPr>
            <p:ph type="ftr" sz="quarter" idx="21"/>
          </p:nvPr>
        </p:nvSpPr>
        <p:spPr/>
        <p:txBody>
          <a:bodyPr/>
          <a:lstStyle/>
          <a:p>
            <a:r>
              <a:rPr lang="en-US"/>
              <a:t>Confidential | Authorized HPE Partner Use Only</a:t>
            </a:r>
          </a:p>
        </p:txBody>
      </p:sp>
    </p:spTree>
    <p:extLst>
      <p:ext uri="{BB962C8B-B14F-4D97-AF65-F5344CB8AC3E}">
        <p14:creationId xmlns:p14="http://schemas.microsoft.com/office/powerpoint/2010/main" val="391137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6" name="Text Placeholder 3"/>
          <p:cNvSpPr>
            <a:spLocks noGrp="1"/>
          </p:cNvSpPr>
          <p:nvPr>
            <p:ph type="body" sz="half" idx="21" hasCustomPrompt="1"/>
          </p:nvPr>
        </p:nvSpPr>
        <p:spPr bwMode="ltGray">
          <a:xfrm>
            <a:off x="8105705"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7" name="Picture Placeholder 3"/>
          <p:cNvSpPr>
            <a:spLocks noGrp="1"/>
          </p:cNvSpPr>
          <p:nvPr>
            <p:ph type="pic" sz="quarter" idx="22" hasCustomPrompt="1"/>
          </p:nvPr>
        </p:nvSpPr>
        <p:spPr>
          <a:xfrm>
            <a:off x="8097009" y="999540"/>
            <a:ext cx="3678308" cy="3803904"/>
          </a:xfrm>
        </p:spPr>
        <p:txBody>
          <a:bodyPr anchor="ctr"/>
          <a:lstStyle>
            <a:lvl1pPr marL="0" indent="0" algn="ctr">
              <a:buNone/>
              <a:defRPr>
                <a:latin typeface="+mn-lt"/>
              </a:defRPr>
            </a:lvl1pPr>
          </a:lstStyle>
          <a:p>
            <a:r>
              <a:rPr lang="en-US"/>
              <a:t>Click to add picture</a:t>
            </a:r>
          </a:p>
        </p:txBody>
      </p:sp>
      <p:sp>
        <p:nvSpPr>
          <p:cNvPr id="24" name="Text Placeholder 2"/>
          <p:cNvSpPr>
            <a:spLocks noGrp="1"/>
          </p:cNvSpPr>
          <p:nvPr>
            <p:ph type="body" sz="half" idx="19" hasCustomPrompt="1"/>
          </p:nvPr>
        </p:nvSpPr>
        <p:spPr bwMode="ltGray">
          <a:xfrm>
            <a:off x="4239004"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5" name="Picture Placeholder 2"/>
          <p:cNvSpPr>
            <a:spLocks noGrp="1"/>
          </p:cNvSpPr>
          <p:nvPr>
            <p:ph type="pic" sz="quarter" idx="20" hasCustomPrompt="1"/>
          </p:nvPr>
        </p:nvSpPr>
        <p:spPr>
          <a:xfrm>
            <a:off x="4239004" y="999540"/>
            <a:ext cx="3678308" cy="3803904"/>
          </a:xfrm>
        </p:spPr>
        <p:txBody>
          <a:bodyPr anchor="ctr"/>
          <a:lstStyle>
            <a:lvl1pPr marL="0" indent="0" algn="ctr">
              <a:buNone/>
              <a:defRPr>
                <a:latin typeface="+mn-lt"/>
              </a:defRPr>
            </a:lvl1pPr>
          </a:lstStyle>
          <a:p>
            <a:r>
              <a:rPr lang="en-US"/>
              <a:t>Click to add picture</a:t>
            </a:r>
          </a:p>
        </p:txBody>
      </p:sp>
      <p:sp>
        <p:nvSpPr>
          <p:cNvPr id="18" name="Text Placeholder 1"/>
          <p:cNvSpPr>
            <a:spLocks noGrp="1"/>
          </p:cNvSpPr>
          <p:nvPr>
            <p:ph type="body" sz="half" idx="2" hasCustomPrompt="1"/>
          </p:nvPr>
        </p:nvSpPr>
        <p:spPr bwMode="ltGray">
          <a:xfrm>
            <a:off x="389696"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9" name="Picture Placeholder 1"/>
          <p:cNvSpPr>
            <a:spLocks noGrp="1"/>
          </p:cNvSpPr>
          <p:nvPr>
            <p:ph type="pic" sz="quarter" idx="18" hasCustomPrompt="1"/>
          </p:nvPr>
        </p:nvSpPr>
        <p:spPr>
          <a:xfrm>
            <a:off x="381000" y="999540"/>
            <a:ext cx="3678308" cy="3803904"/>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HPE Partner Use Only</a:t>
            </a:r>
          </a:p>
        </p:txBody>
      </p:sp>
    </p:spTree>
    <p:extLst>
      <p:ext uri="{BB962C8B-B14F-4D97-AF65-F5344CB8AC3E}">
        <p14:creationId xmlns:p14="http://schemas.microsoft.com/office/powerpoint/2010/main" val="108176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145BD124-6171-43C5-8405-25101FA6FBFB}"/>
              </a:ext>
            </a:extLst>
          </p:cNvPr>
          <p:cNvSpPr>
            <a:spLocks noGrp="1"/>
          </p:cNvSpPr>
          <p:nvPr>
            <p:ph type="body" sz="quarter" idx="26"/>
          </p:nvPr>
        </p:nvSpPr>
        <p:spPr>
          <a:xfrm>
            <a:off x="7994740"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0" name="Bar 3">
            <a:extLst>
              <a:ext uri="{FF2B5EF4-FFF2-40B4-BE49-F238E27FC236}">
                <a16:creationId xmlns:a16="http://schemas.microsoft.com/office/drawing/2014/main" id="{42FA215D-0B81-4E67-9714-4DF602504A3A}"/>
              </a:ext>
            </a:extLst>
          </p:cNvPr>
          <p:cNvSpPr/>
          <p:nvPr userDrawn="1"/>
        </p:nvSpPr>
        <p:spPr>
          <a:xfrm>
            <a:off x="8097009" y="4258726"/>
            <a:ext cx="3679200"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7" name="Picture Placeholder 3"/>
          <p:cNvSpPr>
            <a:spLocks noGrp="1"/>
          </p:cNvSpPr>
          <p:nvPr>
            <p:ph type="pic" sz="quarter" idx="22" hasCustomPrompt="1"/>
          </p:nvPr>
        </p:nvSpPr>
        <p:spPr>
          <a:xfrm>
            <a:off x="8097009" y="999540"/>
            <a:ext cx="3678308" cy="3132000"/>
          </a:xfrm>
        </p:spPr>
        <p:txBody>
          <a:bodyPr anchor="ctr"/>
          <a:lstStyle>
            <a:lvl1pPr marL="0" indent="0" algn="ctr">
              <a:buNone/>
              <a:defRPr>
                <a:latin typeface="+mn-lt"/>
              </a:defRPr>
            </a:lvl1pPr>
          </a:lstStyle>
          <a:p>
            <a:r>
              <a:rPr lang="en-US"/>
              <a:t>Click to add picture</a:t>
            </a:r>
          </a:p>
        </p:txBody>
      </p:sp>
      <p:sp>
        <p:nvSpPr>
          <p:cNvPr id="17" name="Bar 2">
            <a:extLst>
              <a:ext uri="{FF2B5EF4-FFF2-40B4-BE49-F238E27FC236}">
                <a16:creationId xmlns:a16="http://schemas.microsoft.com/office/drawing/2014/main" id="{0D8D023B-EF10-400C-BF2B-43E4924E8642}"/>
              </a:ext>
            </a:extLst>
          </p:cNvPr>
          <p:cNvSpPr/>
          <p:nvPr userDrawn="1"/>
        </p:nvSpPr>
        <p:spPr>
          <a:xfrm>
            <a:off x="4239004" y="4258726"/>
            <a:ext cx="36792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4136735"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5" name="Picture Placeholder 2"/>
          <p:cNvSpPr>
            <a:spLocks noGrp="1"/>
          </p:cNvSpPr>
          <p:nvPr>
            <p:ph type="pic" sz="quarter" idx="20" hasCustomPrompt="1"/>
          </p:nvPr>
        </p:nvSpPr>
        <p:spPr>
          <a:xfrm>
            <a:off x="4239004" y="999540"/>
            <a:ext cx="3678308"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36792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9" name="Picture Placeholder 1"/>
          <p:cNvSpPr>
            <a:spLocks noGrp="1"/>
          </p:cNvSpPr>
          <p:nvPr>
            <p:ph type="pic" sz="quarter" idx="18" hasCustomPrompt="1"/>
          </p:nvPr>
        </p:nvSpPr>
        <p:spPr>
          <a:xfrm>
            <a:off x="379447" y="999540"/>
            <a:ext cx="3678308" cy="3132000"/>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HPE Partner Use Only</a:t>
            </a:r>
          </a:p>
        </p:txBody>
      </p:sp>
    </p:spTree>
    <p:extLst>
      <p:ext uri="{BB962C8B-B14F-4D97-AF65-F5344CB8AC3E}">
        <p14:creationId xmlns:p14="http://schemas.microsoft.com/office/powerpoint/2010/main" val="273257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 name="Footer Placeholder"/>
          <p:cNvSpPr>
            <a:spLocks noGrp="1"/>
          </p:cNvSpPr>
          <p:nvPr>
            <p:ph type="ftr" sz="quarter" idx="18"/>
          </p:nvPr>
        </p:nvSpPr>
        <p:spPr/>
        <p:txBody>
          <a:bodyPr/>
          <a:lstStyle>
            <a:lvl1pPr>
              <a:defRPr>
                <a:latin typeface="MetricHPE" panose="020B0503030202060203" pitchFamily="34" charset="0"/>
              </a:defRPr>
            </a:lvl1pPr>
          </a:lstStyle>
          <a:p>
            <a:r>
              <a:rPr lang="en-US"/>
              <a:t>Confidential | For Training Purposes Only</a:t>
            </a: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defTabSz="1088421">
              <a:buFontTx/>
              <a:buBlip>
                <a:blip r:embed="rId3"/>
              </a:buBlip>
            </a:pPr>
            <a:fld id="{104FC826-72BB-4AF1-BA01-A94F7396A7DC}" type="slidenum">
              <a:rPr lang="en-US" smtClean="0"/>
              <a:pPr defTabSz="1088421">
                <a:buFontTx/>
                <a:buBlip>
                  <a:blip r:embed="rId3"/>
                </a:buBlip>
              </a:pPr>
              <a:t>‹#›</a:t>
            </a:fld>
            <a:endParaRPr lang="en-US"/>
          </a:p>
        </p:txBody>
      </p:sp>
      <p:sp>
        <p:nvSpPr>
          <p:cNvPr id="9" name="Content Placeholder">
            <a:extLst>
              <a:ext uri="{FF2B5EF4-FFF2-40B4-BE49-F238E27FC236}">
                <a16:creationId xmlns:a16="http://schemas.microsoft.com/office/drawing/2014/main" id="{88F2DF35-63BF-460F-A215-8F5110C2F71B}"/>
              </a:ext>
            </a:extLst>
          </p:cNvPr>
          <p:cNvSpPr>
            <a:spLocks noGrp="1"/>
          </p:cNvSpPr>
          <p:nvPr>
            <p:ph idx="1"/>
          </p:nvPr>
        </p:nvSpPr>
        <p:spPr>
          <a:xfrm>
            <a:off x="381599" y="998681"/>
            <a:ext cx="11404800"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custDataLst>
      <p:tags r:id="rId1"/>
    </p:custDataLst>
    <p:extLst>
      <p:ext uri="{BB962C8B-B14F-4D97-AF65-F5344CB8AC3E}">
        <p14:creationId xmlns:p14="http://schemas.microsoft.com/office/powerpoint/2010/main" val="323591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HPE Partner Use Only</a:t>
            </a: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6096001" y="4310712"/>
            <a:ext cx="5688012"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7" name="Bar 2">
            <a:extLst>
              <a:ext uri="{FF2B5EF4-FFF2-40B4-BE49-F238E27FC236}">
                <a16:creationId xmlns:a16="http://schemas.microsoft.com/office/drawing/2014/main" id="{0D8D023B-EF10-400C-BF2B-43E4924E8642}"/>
              </a:ext>
            </a:extLst>
          </p:cNvPr>
          <p:cNvSpPr/>
          <p:nvPr userDrawn="1"/>
        </p:nvSpPr>
        <p:spPr>
          <a:xfrm>
            <a:off x="6222013" y="4258726"/>
            <a:ext cx="55620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Picture Placeholder 2">
            <a:extLst>
              <a:ext uri="{FF2B5EF4-FFF2-40B4-BE49-F238E27FC236}">
                <a16:creationId xmlns:a16="http://schemas.microsoft.com/office/drawing/2014/main" id="{BFE93BF0-E1B7-4E00-B095-E182346B5D7F}"/>
              </a:ext>
            </a:extLst>
          </p:cNvPr>
          <p:cNvSpPr>
            <a:spLocks noGrp="1"/>
          </p:cNvSpPr>
          <p:nvPr>
            <p:ph type="pic" sz="quarter" idx="20" hasCustomPrompt="1"/>
          </p:nvPr>
        </p:nvSpPr>
        <p:spPr>
          <a:xfrm>
            <a:off x="6222013" y="985963"/>
            <a:ext cx="5562000"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5661163"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55620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1" name="Picture Placeholder 1">
            <a:extLst>
              <a:ext uri="{FF2B5EF4-FFF2-40B4-BE49-F238E27FC236}">
                <a16:creationId xmlns:a16="http://schemas.microsoft.com/office/drawing/2014/main" id="{D48EE7C4-611A-445E-A636-05C3A89474E9}"/>
              </a:ext>
            </a:extLst>
          </p:cNvPr>
          <p:cNvSpPr>
            <a:spLocks noGrp="1"/>
          </p:cNvSpPr>
          <p:nvPr>
            <p:ph type="pic" sz="quarter" idx="18" hasCustomPrompt="1"/>
          </p:nvPr>
        </p:nvSpPr>
        <p:spPr>
          <a:xfrm>
            <a:off x="381000" y="999540"/>
            <a:ext cx="5562600" cy="3132000"/>
          </a:xfrm>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80651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Edge-To-Edge Picture">
    <p:spTree>
      <p:nvGrpSpPr>
        <p:cNvPr id="1" name=""/>
        <p:cNvGrpSpPr/>
        <p:nvPr/>
      </p:nvGrpSpPr>
      <p:grpSpPr>
        <a:xfrm>
          <a:off x="0" y="0"/>
          <a:ext cx="0" cy="0"/>
          <a:chOff x="0" y="0"/>
          <a:chExt cx="0" cy="0"/>
        </a:xfrm>
      </p:grpSpPr>
      <p:sp>
        <p:nvSpPr>
          <p:cNvPr id="15" name="Picture Placeholder"/>
          <p:cNvSpPr>
            <a:spLocks noGrp="1"/>
          </p:cNvSpPr>
          <p:nvPr>
            <p:ph type="pic" sz="quarter" idx="18" hasCustomPrompt="1"/>
          </p:nvPr>
        </p:nvSpPr>
        <p:spPr>
          <a:xfrm>
            <a:off x="0" y="0"/>
            <a:ext cx="12192000" cy="6858000"/>
          </a:xfrm>
          <a:ln>
            <a:noFill/>
            <a:miter lim="800000"/>
          </a:ln>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293694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ype As Art, Single Lin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ctr">
              <a:lnSpc>
                <a:spcPct val="75000"/>
              </a:lnSpc>
              <a:defRPr sz="17000">
                <a:blipFill dpi="0" rotWithShape="1">
                  <a:blip r:embed="rId2"/>
                  <a:srcRect/>
                  <a:stretch>
                    <a:fillRect/>
                  </a:stretch>
                </a:blipFill>
              </a:defRPr>
            </a:lvl1pPr>
          </a:lstStyle>
          <a:p>
            <a:r>
              <a:rPr lang="en-US"/>
              <a:t>Single line</a:t>
            </a:r>
          </a:p>
        </p:txBody>
      </p:sp>
    </p:spTree>
    <p:extLst>
      <p:ext uri="{BB962C8B-B14F-4D97-AF65-F5344CB8AC3E}">
        <p14:creationId xmlns:p14="http://schemas.microsoft.com/office/powerpoint/2010/main" val="27201898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ype As Art, Multiple Lines">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l">
              <a:lnSpc>
                <a:spcPct val="65000"/>
              </a:lnSpc>
              <a:defRPr sz="12500">
                <a:blipFill dpi="0" rotWithShape="1">
                  <a:blip r:embed="rId2"/>
                  <a:srcRect/>
                  <a:stretch>
                    <a:fillRect/>
                  </a:stretch>
                </a:blipFill>
              </a:defRPr>
            </a:lvl1pPr>
          </a:lstStyle>
          <a:p>
            <a:r>
              <a:rPr lang="en-US"/>
              <a:t>Multiple </a:t>
            </a:r>
            <a:br>
              <a:rPr lang="en-US"/>
            </a:br>
            <a:r>
              <a:rPr lang="en-US"/>
              <a:t>lines </a:t>
            </a:r>
          </a:p>
        </p:txBody>
      </p:sp>
    </p:spTree>
    <p:extLst>
      <p:ext uri="{BB962C8B-B14F-4D97-AF65-F5344CB8AC3E}">
        <p14:creationId xmlns:p14="http://schemas.microsoft.com/office/powerpoint/2010/main" val="34171173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65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5202D382-F177-4EDD-9E63-D410F58B207D}"/>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5D5BB30E-8FED-4853-AD8A-7BB93B3FF178}"/>
              </a:ext>
            </a:extLst>
          </p:cNvPr>
          <p:cNvSpPr>
            <a:spLocks noGrp="1"/>
          </p:cNvSpPr>
          <p:nvPr>
            <p:ph type="ftr" sz="quarter" idx="10"/>
          </p:nvPr>
        </p:nvSpPr>
        <p:spPr/>
        <p:txBody>
          <a:bodyPr/>
          <a:lstStyle/>
          <a:p>
            <a:r>
              <a:rPr lang="en-US"/>
              <a:t>Confidential | Authorized HPE Partner Use Only</a:t>
            </a:r>
          </a:p>
        </p:txBody>
      </p:sp>
    </p:spTree>
    <p:extLst>
      <p:ext uri="{BB962C8B-B14F-4D97-AF65-F5344CB8AC3E}">
        <p14:creationId xmlns:p14="http://schemas.microsoft.com/office/powerpoint/2010/main" val="37931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7" name="Text Placeholder">
            <a:extLst>
              <a:ext uri="{FF2B5EF4-FFF2-40B4-BE49-F238E27FC236}">
                <a16:creationId xmlns:a16="http://schemas.microsoft.com/office/drawing/2014/main" id="{6BDD934D-C46A-42E7-82F9-E43F9A3604D0}"/>
              </a:ext>
            </a:extLst>
          </p:cNvPr>
          <p:cNvSpPr>
            <a:spLocks noGrp="1"/>
          </p:cNvSpPr>
          <p:nvPr>
            <p:ph type="body" sz="quarter" idx="13" hasCustomPrompt="1"/>
          </p:nvPr>
        </p:nvSpPr>
        <p:spPr>
          <a:xfrm>
            <a:off x="293442" y="3528820"/>
            <a:ext cx="11517557" cy="2055116"/>
          </a:xfrm>
        </p:spPr>
        <p:txBody>
          <a:bodyPr>
            <a:noAutofit/>
          </a:bodyPr>
          <a:lstStyle>
            <a:lvl1pPr marL="0" indent="0">
              <a:spcBef>
                <a:spcPts val="0"/>
              </a:spcBef>
              <a:buNone/>
              <a:defRPr sz="22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Speaker contact information</a:t>
            </a:r>
          </a:p>
        </p:txBody>
      </p:sp>
      <p:sp>
        <p:nvSpPr>
          <p:cNvPr id="16" name="Bar">
            <a:extLst>
              <a:ext uri="{FF2B5EF4-FFF2-40B4-BE49-F238E27FC236}">
                <a16:creationId xmlns:a16="http://schemas.microsoft.com/office/drawing/2014/main" id="{62127D76-909D-4C18-BB52-4DDB379ACAE3}"/>
              </a:ext>
            </a:extLst>
          </p:cNvPr>
          <p:cNvSpPr/>
          <p:nvPr userDrawn="1"/>
        </p:nvSpPr>
        <p:spPr>
          <a:xfrm>
            <a:off x="381000" y="3374136"/>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2" name="Title">
            <a:extLst>
              <a:ext uri="{FF2B5EF4-FFF2-40B4-BE49-F238E27FC236}">
                <a16:creationId xmlns:a16="http://schemas.microsoft.com/office/drawing/2014/main" id="{B56764AC-9C6B-4C1D-BE2B-C4E8A087CA75}"/>
              </a:ext>
            </a:extLst>
          </p:cNvPr>
          <p:cNvSpPr>
            <a:spLocks noGrp="1"/>
          </p:cNvSpPr>
          <p:nvPr>
            <p:ph type="title" hasCustomPrompt="1"/>
          </p:nvPr>
        </p:nvSpPr>
        <p:spPr>
          <a:xfrm>
            <a:off x="284749" y="521016"/>
            <a:ext cx="6195700" cy="2828660"/>
          </a:xfrm>
        </p:spPr>
        <p:txBody>
          <a:bodyPr anchor="b"/>
          <a:lstStyle>
            <a:lvl1pPr>
              <a:lnSpc>
                <a:spcPct val="85000"/>
              </a:lnSpc>
              <a:defRPr sz="4400"/>
            </a:lvl1pPr>
          </a:lstStyle>
          <a:p>
            <a:r>
              <a:rPr lang="en-US"/>
              <a:t>Click to add thank you message</a:t>
            </a:r>
          </a:p>
        </p:txBody>
      </p:sp>
      <p:sp>
        <p:nvSpPr>
          <p:cNvPr id="13" name="Footer Placeholder">
            <a:extLst>
              <a:ext uri="{FF2B5EF4-FFF2-40B4-BE49-F238E27FC236}">
                <a16:creationId xmlns:a16="http://schemas.microsoft.com/office/drawing/2014/main" id="{B08835D9-51EC-4CAD-A07F-93C2FF4161B9}"/>
              </a:ext>
            </a:extLst>
          </p:cNvPr>
          <p:cNvSpPr>
            <a:spLocks noGrp="1"/>
          </p:cNvSpPr>
          <p:nvPr>
            <p:ph type="ftr" sz="quarter" idx="3"/>
          </p:nvPr>
        </p:nvSpPr>
        <p:spPr>
          <a:xfrm>
            <a:off x="4374720" y="5923546"/>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Authorized HPE Partner Use Only</a:t>
            </a:r>
          </a:p>
        </p:txBody>
      </p:sp>
      <p:sp>
        <p:nvSpPr>
          <p:cNvPr id="7" name="TextBox 6">
            <a:extLst>
              <a:ext uri="{FF2B5EF4-FFF2-40B4-BE49-F238E27FC236}">
                <a16:creationId xmlns:a16="http://schemas.microsoft.com/office/drawing/2014/main" id="{8A720469-4E8E-4F55-96D3-10560B47177B}"/>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effectLst/>
                <a:latin typeface="+mj-lt"/>
                <a:ea typeface="Times New Roman" panose="02020603050405020304" pitchFamily="18" charset="0"/>
                <a:cs typeface="Times New Roman" panose="02020603050405020304" pitchFamily="18" charset="0"/>
              </a:rPr>
              <a:pPr algn="r"/>
              <a:t>2025</a:t>
            </a:fld>
            <a:r>
              <a:rPr lang="en-US" sz="1200">
                <a:effectLst/>
                <a:latin typeface="+mj-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203928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3" name="SP Agenda Section" hidden="1"/>
          <p:cNvGrpSpPr/>
          <p:nvPr userDrawn="1"/>
        </p:nvGrpSpPr>
        <p:grpSpPr>
          <a:xfrm>
            <a:off x="385100" y="2085631"/>
            <a:ext cx="8657275" cy="369332"/>
            <a:chOff x="1797664" y="2085631"/>
            <a:chExt cx="8657274" cy="369332"/>
          </a:xfrm>
        </p:grpSpPr>
        <p:sp>
          <p:nvSpPr>
            <p:cNvPr id="20" name="Textbox"/>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21" name="Textbox"/>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22" name="Textbox"/>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24" name="Textbox"/>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28" name="Textbox"/>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29" name="Textbox"/>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4" name="SP Agenda Section Highlight" hidden="1"/>
          <p:cNvGrpSpPr>
            <a:grpSpLocks/>
          </p:cNvGrpSpPr>
          <p:nvPr userDrawn="1"/>
        </p:nvGrpSpPr>
        <p:grpSpPr>
          <a:xfrm>
            <a:off x="385100" y="2616963"/>
            <a:ext cx="8657274" cy="369332"/>
            <a:chOff x="1797664" y="2616963"/>
            <a:chExt cx="8657274" cy="369332"/>
          </a:xfrm>
          <a:solidFill>
            <a:schemeClr val="accent1">
              <a:lumMod val="60000"/>
              <a:lumOff val="40000"/>
            </a:schemeClr>
          </a:solidFill>
        </p:grpSpPr>
        <p:sp>
          <p:nvSpPr>
            <p:cNvPr id="32" name="Textbox"/>
            <p:cNvSpPr txBox="1">
              <a:spLocks/>
            </p:cNvSpPr>
            <p:nvPr userDrawn="1"/>
          </p:nvSpPr>
          <p:spPr>
            <a:xfrm>
              <a:off x="2267220" y="2616963"/>
              <a:ext cx="3843347"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33" name="Textbox"/>
            <p:cNvSpPr txBox="1">
              <a:spLocks/>
            </p:cNvSpPr>
            <p:nvPr userDrawn="1"/>
          </p:nvSpPr>
          <p:spPr>
            <a:xfrm>
              <a:off x="1797664" y="2616963"/>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34" name="Textbox"/>
            <p:cNvSpPr txBox="1">
              <a:spLocks/>
            </p:cNvSpPr>
            <p:nvPr userDrawn="1"/>
          </p:nvSpPr>
          <p:spPr>
            <a:xfrm>
              <a:off x="9817944" y="2616963"/>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35" name="Textbox"/>
            <p:cNvSpPr txBox="1">
              <a:spLocks/>
            </p:cNvSpPr>
            <p:nvPr userDrawn="1"/>
          </p:nvSpPr>
          <p:spPr>
            <a:xfrm>
              <a:off x="7696160" y="2616963"/>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36" name="Textbox"/>
            <p:cNvSpPr txBox="1">
              <a:spLocks/>
            </p:cNvSpPr>
            <p:nvPr userDrawn="1"/>
          </p:nvSpPr>
          <p:spPr>
            <a:xfrm>
              <a:off x="6209330" y="2616963"/>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37" name="Textbox"/>
            <p:cNvSpPr txBox="1">
              <a:spLocks/>
            </p:cNvSpPr>
            <p:nvPr userDrawn="1"/>
          </p:nvSpPr>
          <p:spPr>
            <a:xfrm>
              <a:off x="9043221" y="2616963"/>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grpSp>
        <p:nvGrpSpPr>
          <p:cNvPr id="8" name="SP Agenda Subsection" hidden="1"/>
          <p:cNvGrpSpPr>
            <a:grpSpLocks/>
          </p:cNvGrpSpPr>
          <p:nvPr userDrawn="1"/>
        </p:nvGrpSpPr>
        <p:grpSpPr>
          <a:xfrm>
            <a:off x="853239" y="3148295"/>
            <a:ext cx="8189135" cy="369332"/>
            <a:chOff x="2265804" y="3155687"/>
            <a:chExt cx="8189134" cy="369332"/>
          </a:xfrm>
        </p:grpSpPr>
        <p:sp>
          <p:nvSpPr>
            <p:cNvPr id="39" name="Textbox"/>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40" name="Textbox"/>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41" name="Textbox"/>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42" name="Textbox"/>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43" name="Textbox"/>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44" name="Textbox"/>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9" name="SP Agenda Subsection Highlight" hidden="1"/>
          <p:cNvGrpSpPr>
            <a:grpSpLocks/>
          </p:cNvGrpSpPr>
          <p:nvPr userDrawn="1"/>
        </p:nvGrpSpPr>
        <p:grpSpPr>
          <a:xfrm>
            <a:off x="853240" y="3679627"/>
            <a:ext cx="8189134" cy="369332"/>
            <a:chOff x="2265804" y="3694411"/>
            <a:chExt cx="8189134" cy="369332"/>
          </a:xfrm>
          <a:solidFill>
            <a:schemeClr val="accent1">
              <a:lumMod val="60000"/>
              <a:lumOff val="40000"/>
            </a:schemeClr>
          </a:solidFill>
        </p:grpSpPr>
        <p:sp>
          <p:nvSpPr>
            <p:cNvPr id="46" name="Textbox"/>
            <p:cNvSpPr txBox="1">
              <a:spLocks/>
            </p:cNvSpPr>
            <p:nvPr userDrawn="1"/>
          </p:nvSpPr>
          <p:spPr>
            <a:xfrm>
              <a:off x="2744123" y="3694411"/>
              <a:ext cx="3366444"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47" name="Textbox"/>
            <p:cNvSpPr txBox="1">
              <a:spLocks/>
            </p:cNvSpPr>
            <p:nvPr userDrawn="1"/>
          </p:nvSpPr>
          <p:spPr>
            <a:xfrm>
              <a:off x="2265804" y="3694411"/>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48" name="Textbox"/>
            <p:cNvSpPr txBox="1">
              <a:spLocks/>
            </p:cNvSpPr>
            <p:nvPr userDrawn="1"/>
          </p:nvSpPr>
          <p:spPr>
            <a:xfrm>
              <a:off x="9817944" y="3694411"/>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49" name="Textbox"/>
            <p:cNvSpPr txBox="1">
              <a:spLocks/>
            </p:cNvSpPr>
            <p:nvPr userDrawn="1"/>
          </p:nvSpPr>
          <p:spPr>
            <a:xfrm>
              <a:off x="7696160" y="3694411"/>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50" name="Textbox"/>
            <p:cNvSpPr txBox="1">
              <a:spLocks/>
            </p:cNvSpPr>
            <p:nvPr userDrawn="1"/>
          </p:nvSpPr>
          <p:spPr>
            <a:xfrm>
              <a:off x="6209330" y="3694411"/>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51" name="Textbox"/>
            <p:cNvSpPr txBox="1">
              <a:spLocks/>
            </p:cNvSpPr>
            <p:nvPr userDrawn="1"/>
          </p:nvSpPr>
          <p:spPr>
            <a:xfrm>
              <a:off x="9043221" y="3694411"/>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sp>
        <p:nvSpPr>
          <p:cNvPr id="2" name="Title">
            <a:extLst>
              <a:ext uri="{FF2B5EF4-FFF2-40B4-BE49-F238E27FC236}">
                <a16:creationId xmlns:a16="http://schemas.microsoft.com/office/drawing/2014/main" id="{AD3FC5EF-E69D-4618-8443-A903DF0604E7}"/>
              </a:ext>
            </a:extLst>
          </p:cNvPr>
          <p:cNvSpPr>
            <a:spLocks noGrp="1"/>
          </p:cNvSpPr>
          <p:nvPr>
            <p:ph type="title" idx="14" hasCustomPrompt="1"/>
          </p:nvPr>
        </p:nvSpPr>
        <p:spPr/>
        <p:txBody>
          <a:bodyPr/>
          <a:lstStyle/>
          <a:p>
            <a:r>
              <a:rPr lang="en-US"/>
              <a:t>Agenda</a:t>
            </a:r>
          </a:p>
        </p:txBody>
      </p:sp>
      <p:sp>
        <p:nvSpPr>
          <p:cNvPr id="38" name="Bar">
            <a:extLst>
              <a:ext uri="{FF2B5EF4-FFF2-40B4-BE49-F238E27FC236}">
                <a16:creationId xmlns:a16="http://schemas.microsoft.com/office/drawing/2014/main" id="{138C5D1F-7025-4361-82C0-442529977361}"/>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Tree>
    <p:extLst>
      <p:ext uri="{BB962C8B-B14F-4D97-AF65-F5344CB8AC3E}">
        <p14:creationId xmlns:p14="http://schemas.microsoft.com/office/powerpoint/2010/main" val="78927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P Divider 1">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381000" y="4096092"/>
            <a:ext cx="10080000" cy="369332"/>
            <a:chOff x="1797664" y="2085631"/>
            <a:chExt cx="5940745" cy="369332"/>
          </a:xfrm>
        </p:grpSpPr>
        <p:sp>
          <p:nvSpPr>
            <p:cNvPr id="72" name="Textbox">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73" name="Textbox">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74" name="Textbox">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chemeClr val="bg1"/>
                  </a:solidFill>
                </a:rPr>
                <a:t>&lt;P&gt;</a:t>
              </a:r>
            </a:p>
          </p:txBody>
        </p:sp>
        <p:sp>
          <p:nvSpPr>
            <p:cNvPr id="75" name="Textbox">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&lt;TIMESLOT&gt;</a:t>
              </a:r>
            </a:p>
          </p:txBody>
        </p:sp>
        <p:sp>
          <p:nvSpPr>
            <p:cNvPr id="76" name="Textbox">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&lt;RESPONSIBLE&gt;</a:t>
              </a:r>
            </a:p>
          </p:txBody>
        </p:sp>
        <p:sp>
          <p:nvSpPr>
            <p:cNvPr id="77" name="Textbox">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381000" y="4096092"/>
            <a:ext cx="10080000" cy="369332"/>
            <a:chOff x="1797664" y="2085631"/>
            <a:chExt cx="5940745" cy="369332"/>
          </a:xfrm>
        </p:grpSpPr>
        <p:sp>
          <p:nvSpPr>
            <p:cNvPr id="79" name="Textbox">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80" name="Textbox">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81" name="Textbox">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chemeClr val="bg1"/>
                  </a:solidFill>
                </a:rPr>
                <a:t>&lt;P&gt;</a:t>
              </a:r>
            </a:p>
          </p:txBody>
        </p:sp>
        <p:sp>
          <p:nvSpPr>
            <p:cNvPr id="82" name="Textbox">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&lt;TIMESLOT&gt;</a:t>
              </a:r>
            </a:p>
          </p:txBody>
        </p:sp>
        <p:sp>
          <p:nvSpPr>
            <p:cNvPr id="83" name="Textbox">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&lt;RESPONSIBLE&gt;</a:t>
              </a:r>
            </a:p>
          </p:txBody>
        </p:sp>
        <p:sp>
          <p:nvSpPr>
            <p:cNvPr id="84" name="Textbox">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&lt;DURATION&gt;</a:t>
              </a:r>
            </a:p>
          </p:txBody>
        </p:sp>
      </p:grpSp>
    </p:spTree>
    <p:extLst>
      <p:ext uri="{BB962C8B-B14F-4D97-AF65-F5344CB8AC3E}">
        <p14:creationId xmlns:p14="http://schemas.microsoft.com/office/powerpoint/2010/main" val="35099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Title Slide with linear storytelling 03">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4861" y="3394586"/>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4861" y="2949691"/>
            <a:ext cx="7705401"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83761" y="2707560"/>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4862" y="685800"/>
            <a:ext cx="7705401"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10" name="Picture Placeholder 1">
            <a:extLst>
              <a:ext uri="{FF2B5EF4-FFF2-40B4-BE49-F238E27FC236}">
                <a16:creationId xmlns:a16="http://schemas.microsoft.com/office/drawing/2014/main" id="{2FD840D7-BFFA-43F2-A0A3-65E3C3FCAC2B}"/>
              </a:ext>
            </a:extLst>
          </p:cNvPr>
          <p:cNvSpPr>
            <a:spLocks noGrp="1"/>
          </p:cNvSpPr>
          <p:nvPr>
            <p:ph type="pic" sz="quarter" idx="18" hasCustomPrompt="1"/>
          </p:nvPr>
        </p:nvSpPr>
        <p:spPr>
          <a:xfrm>
            <a:off x="8316639" y="0"/>
            <a:ext cx="3875361" cy="5559552"/>
          </a:xfrm>
        </p:spPr>
        <p:txBody>
          <a:bodyPr anchor="ctr">
            <a:normAutofit/>
          </a:bodyPr>
          <a:lstStyle>
            <a:lvl1pPr marL="0" indent="0" algn="ctr">
              <a:buNone/>
              <a:defRPr sz="1200">
                <a:latin typeface="+mn-lt"/>
              </a:defRPr>
            </a:lvl1pPr>
          </a:lstStyle>
          <a:p>
            <a:r>
              <a:rPr lang="en-US"/>
              <a:t>Click to add picture</a:t>
            </a:r>
          </a:p>
        </p:txBody>
      </p:sp>
      <p:sp>
        <p:nvSpPr>
          <p:cNvPr id="13" name="Picture Placeholder 1">
            <a:extLst>
              <a:ext uri="{FF2B5EF4-FFF2-40B4-BE49-F238E27FC236}">
                <a16:creationId xmlns:a16="http://schemas.microsoft.com/office/drawing/2014/main" id="{BD47F05C-84D7-40B3-AE78-D2A653693CB4}"/>
              </a:ext>
            </a:extLst>
          </p:cNvPr>
          <p:cNvSpPr>
            <a:spLocks noGrp="1"/>
          </p:cNvSpPr>
          <p:nvPr>
            <p:ph type="pic" sz="quarter" idx="20" hasCustomPrompt="1"/>
          </p:nvPr>
        </p:nvSpPr>
        <p:spPr>
          <a:xfrm>
            <a:off x="379647" y="4014216"/>
            <a:ext cx="1984248" cy="1545336"/>
          </a:xfrm>
        </p:spPr>
        <p:txBody>
          <a:bodyPr anchor="ctr">
            <a:normAutofit/>
          </a:bodyPr>
          <a:lstStyle>
            <a:lvl1pPr marL="0" indent="0" algn="ctr">
              <a:buNone/>
              <a:defRPr sz="1200">
                <a:latin typeface="+mn-lt"/>
              </a:defRPr>
            </a:lvl1pPr>
          </a:lstStyle>
          <a:p>
            <a:r>
              <a:rPr lang="en-US"/>
              <a:t>Click to add picture</a:t>
            </a:r>
          </a:p>
        </p:txBody>
      </p:sp>
      <p:grpSp>
        <p:nvGrpSpPr>
          <p:cNvPr id="23" name="Logo">
            <a:extLst>
              <a:ext uri="{FF2B5EF4-FFF2-40B4-BE49-F238E27FC236}">
                <a16:creationId xmlns:a16="http://schemas.microsoft.com/office/drawing/2014/main" id="{FBF34A19-B9E4-4526-A8D9-CFF72897C066}"/>
              </a:ext>
            </a:extLst>
          </p:cNvPr>
          <p:cNvGrpSpPr>
            <a:grpSpLocks noChangeAspect="1"/>
          </p:cNvGrpSpPr>
          <p:nvPr userDrawn="1"/>
        </p:nvGrpSpPr>
        <p:grpSpPr>
          <a:xfrm>
            <a:off x="379647" y="5883448"/>
            <a:ext cx="1645920" cy="687519"/>
            <a:chOff x="2943225" y="6089949"/>
            <a:chExt cx="3192399" cy="1333499"/>
          </a:xfrm>
        </p:grpSpPr>
        <p:sp>
          <p:nvSpPr>
            <p:cNvPr id="24" name="Element">
              <a:extLst>
                <a:ext uri="{FF2B5EF4-FFF2-40B4-BE49-F238E27FC236}">
                  <a16:creationId xmlns:a16="http://schemas.microsoft.com/office/drawing/2014/main" id="{0C1FEDB0-0029-496C-9777-40FB750B14DD}"/>
                </a:ext>
              </a:extLst>
            </p:cNvPr>
            <p:cNvSpPr/>
            <p:nvPr/>
          </p:nvSpPr>
          <p:spPr>
            <a:xfrm>
              <a:off x="2943225" y="6089949"/>
              <a:ext cx="1092422" cy="313753"/>
            </a:xfrm>
            <a:custGeom>
              <a:avLst/>
              <a:gdLst>
                <a:gd name="connsiteX0" fmla="*/ 0 w 1092422"/>
                <a:gd name="connsiteY0" fmla="*/ 0 h 313753"/>
                <a:gd name="connsiteX1" fmla="*/ 0 w 1092422"/>
                <a:gd name="connsiteY1" fmla="*/ 313754 h 313753"/>
                <a:gd name="connsiteX2" fmla="*/ 1092422 w 1092422"/>
                <a:gd name="connsiteY2" fmla="*/ 313754 h 313753"/>
                <a:gd name="connsiteX3" fmla="*/ 1092422 w 1092422"/>
                <a:gd name="connsiteY3" fmla="*/ 0 h 313753"/>
                <a:gd name="connsiteX4" fmla="*/ 0 w 1092422"/>
                <a:gd name="connsiteY4" fmla="*/ 0 h 313753"/>
                <a:gd name="connsiteX5" fmla="*/ 1024128 w 1092422"/>
                <a:gd name="connsiteY5" fmla="*/ 245555 h 313753"/>
                <a:gd name="connsiteX6" fmla="*/ 68294 w 1092422"/>
                <a:gd name="connsiteY6" fmla="*/ 245555 h 313753"/>
                <a:gd name="connsiteX7" fmla="*/ 68294 w 1092422"/>
                <a:gd name="connsiteY7" fmla="*/ 68294 h 313753"/>
                <a:gd name="connsiteX8" fmla="*/ 1024128 w 1092422"/>
                <a:gd name="connsiteY8" fmla="*/ 68294 h 313753"/>
                <a:gd name="connsiteX9" fmla="*/ 1024128 w 1092422"/>
                <a:gd name="connsiteY9" fmla="*/ 245555 h 3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422" h="313753">
                  <a:moveTo>
                    <a:pt x="0" y="0"/>
                  </a:moveTo>
                  <a:lnTo>
                    <a:pt x="0" y="313754"/>
                  </a:lnTo>
                  <a:lnTo>
                    <a:pt x="1092422" y="313754"/>
                  </a:lnTo>
                  <a:lnTo>
                    <a:pt x="1092422" y="0"/>
                  </a:lnTo>
                  <a:lnTo>
                    <a:pt x="0" y="0"/>
                  </a:lnTo>
                  <a:close/>
                  <a:moveTo>
                    <a:pt x="1024128" y="245555"/>
                  </a:moveTo>
                  <a:lnTo>
                    <a:pt x="68294" y="245555"/>
                  </a:lnTo>
                  <a:lnTo>
                    <a:pt x="68294" y="68294"/>
                  </a:lnTo>
                  <a:lnTo>
                    <a:pt x="1024128" y="68294"/>
                  </a:lnTo>
                  <a:lnTo>
                    <a:pt x="1024128" y="245555"/>
                  </a:lnTo>
                  <a:close/>
                </a:path>
              </a:pathLst>
            </a:custGeom>
            <a:solidFill>
              <a:srgbClr val="01A982"/>
            </a:solidFill>
            <a:ln w="9525" cap="flat">
              <a:noFill/>
              <a:prstDash val="solid"/>
              <a:miter/>
            </a:ln>
          </p:spPr>
          <p:txBody>
            <a:bodyPr rtlCol="0" anchor="ctr"/>
            <a:lstStyle/>
            <a:p>
              <a:endParaRPr lang="en-US"/>
            </a:p>
          </p:txBody>
        </p:sp>
        <p:sp>
          <p:nvSpPr>
            <p:cNvPr id="25" name="Wordmark">
              <a:extLst>
                <a:ext uri="{FF2B5EF4-FFF2-40B4-BE49-F238E27FC236}">
                  <a16:creationId xmlns:a16="http://schemas.microsoft.com/office/drawing/2014/main" id="{00228BF6-FA9E-458A-A3F2-145BA5531020}"/>
                </a:ext>
              </a:extLst>
            </p:cNvPr>
            <p:cNvSpPr/>
            <p:nvPr/>
          </p:nvSpPr>
          <p:spPr>
            <a:xfrm>
              <a:off x="2943225" y="6608585"/>
              <a:ext cx="3192399" cy="814863"/>
            </a:xfrm>
            <a:custGeom>
              <a:avLst/>
              <a:gdLst>
                <a:gd name="connsiteX0" fmla="*/ 68294 w 3192399"/>
                <a:gd name="connsiteY0" fmla="*/ 313754 h 814863"/>
                <a:gd name="connsiteX1" fmla="*/ 0 w 3192399"/>
                <a:gd name="connsiteY1" fmla="*/ 313754 h 814863"/>
                <a:gd name="connsiteX2" fmla="*/ 0 w 3192399"/>
                <a:gd name="connsiteY2" fmla="*/ 0 h 814863"/>
                <a:gd name="connsiteX3" fmla="*/ 68294 w 3192399"/>
                <a:gd name="connsiteY3" fmla="*/ 0 h 814863"/>
                <a:gd name="connsiteX4" fmla="*/ 68294 w 3192399"/>
                <a:gd name="connsiteY4" fmla="*/ 124016 h 814863"/>
                <a:gd name="connsiteX5" fmla="*/ 190310 w 3192399"/>
                <a:gd name="connsiteY5" fmla="*/ 124016 h 814863"/>
                <a:gd name="connsiteX6" fmla="*/ 190310 w 3192399"/>
                <a:gd name="connsiteY6" fmla="*/ 0 h 814863"/>
                <a:gd name="connsiteX7" fmla="*/ 258604 w 3192399"/>
                <a:gd name="connsiteY7" fmla="*/ 0 h 814863"/>
                <a:gd name="connsiteX8" fmla="*/ 258604 w 3192399"/>
                <a:gd name="connsiteY8" fmla="*/ 313754 h 814863"/>
                <a:gd name="connsiteX9" fmla="*/ 190310 w 3192399"/>
                <a:gd name="connsiteY9" fmla="*/ 313754 h 814863"/>
                <a:gd name="connsiteX10" fmla="*/ 190310 w 3192399"/>
                <a:gd name="connsiteY10" fmla="*/ 183737 h 814863"/>
                <a:gd name="connsiteX11" fmla="*/ 68294 w 3192399"/>
                <a:gd name="connsiteY11" fmla="*/ 183737 h 814863"/>
                <a:gd name="connsiteX12" fmla="*/ 68294 w 3192399"/>
                <a:gd name="connsiteY12" fmla="*/ 313754 h 814863"/>
                <a:gd name="connsiteX13" fmla="*/ 413671 w 3192399"/>
                <a:gd name="connsiteY13" fmla="*/ 318802 h 814863"/>
                <a:gd name="connsiteX14" fmla="*/ 297180 w 3192399"/>
                <a:gd name="connsiteY14" fmla="*/ 203359 h 814863"/>
                <a:gd name="connsiteX15" fmla="*/ 404622 w 3192399"/>
                <a:gd name="connsiteY15" fmla="*/ 85344 h 814863"/>
                <a:gd name="connsiteX16" fmla="*/ 504539 w 3192399"/>
                <a:gd name="connsiteY16" fmla="*/ 196787 h 814863"/>
                <a:gd name="connsiteX17" fmla="*/ 504539 w 3192399"/>
                <a:gd name="connsiteY17" fmla="*/ 221933 h 814863"/>
                <a:gd name="connsiteX18" fmla="*/ 361950 w 3192399"/>
                <a:gd name="connsiteY18" fmla="*/ 221933 h 814863"/>
                <a:gd name="connsiteX19" fmla="*/ 424244 w 3192399"/>
                <a:gd name="connsiteY19" fmla="*/ 265557 h 814863"/>
                <a:gd name="connsiteX20" fmla="*/ 485966 w 3192399"/>
                <a:gd name="connsiteY20" fmla="*/ 247460 h 814863"/>
                <a:gd name="connsiteX21" fmla="*/ 488442 w 3192399"/>
                <a:gd name="connsiteY21" fmla="*/ 247460 h 814863"/>
                <a:gd name="connsiteX22" fmla="*/ 488442 w 3192399"/>
                <a:gd name="connsiteY22" fmla="*/ 299180 h 814863"/>
                <a:gd name="connsiteX23" fmla="*/ 413671 w 3192399"/>
                <a:gd name="connsiteY23" fmla="*/ 318802 h 814863"/>
                <a:gd name="connsiteX24" fmla="*/ 361950 w 3192399"/>
                <a:gd name="connsiteY24" fmla="*/ 176212 h 814863"/>
                <a:gd name="connsiteX25" fmla="*/ 443294 w 3192399"/>
                <a:gd name="connsiteY25" fmla="*/ 176212 h 814863"/>
                <a:gd name="connsiteX26" fmla="*/ 405670 w 3192399"/>
                <a:gd name="connsiteY26" fmla="*/ 137065 h 814863"/>
                <a:gd name="connsiteX27" fmla="*/ 361950 w 3192399"/>
                <a:gd name="connsiteY27" fmla="*/ 176212 h 814863"/>
                <a:gd name="connsiteX28" fmla="*/ 682752 w 3192399"/>
                <a:gd name="connsiteY28" fmla="*/ 182213 h 814863"/>
                <a:gd name="connsiteX29" fmla="*/ 647605 w 3192399"/>
                <a:gd name="connsiteY29" fmla="*/ 313754 h 814863"/>
                <a:gd name="connsiteX30" fmla="*/ 587883 w 3192399"/>
                <a:gd name="connsiteY30" fmla="*/ 313754 h 814863"/>
                <a:gd name="connsiteX31" fmla="*/ 519589 w 3192399"/>
                <a:gd name="connsiteY31" fmla="*/ 92869 h 814863"/>
                <a:gd name="connsiteX32" fmla="*/ 519589 w 3192399"/>
                <a:gd name="connsiteY32" fmla="*/ 90392 h 814863"/>
                <a:gd name="connsiteX33" fmla="*/ 584835 w 3192399"/>
                <a:gd name="connsiteY33" fmla="*/ 90392 h 814863"/>
                <a:gd name="connsiteX34" fmla="*/ 621983 w 3192399"/>
                <a:gd name="connsiteY34" fmla="*/ 222409 h 814863"/>
                <a:gd name="connsiteX35" fmla="*/ 657130 w 3192399"/>
                <a:gd name="connsiteY35" fmla="*/ 90392 h 814863"/>
                <a:gd name="connsiteX36" fmla="*/ 710375 w 3192399"/>
                <a:gd name="connsiteY36" fmla="*/ 90392 h 814863"/>
                <a:gd name="connsiteX37" fmla="*/ 745998 w 3192399"/>
                <a:gd name="connsiteY37" fmla="*/ 222409 h 814863"/>
                <a:gd name="connsiteX38" fmla="*/ 783622 w 3192399"/>
                <a:gd name="connsiteY38" fmla="*/ 90392 h 814863"/>
                <a:gd name="connsiteX39" fmla="*/ 846392 w 3192399"/>
                <a:gd name="connsiteY39" fmla="*/ 90392 h 814863"/>
                <a:gd name="connsiteX40" fmla="*/ 846392 w 3192399"/>
                <a:gd name="connsiteY40" fmla="*/ 92869 h 814863"/>
                <a:gd name="connsiteX41" fmla="*/ 778097 w 3192399"/>
                <a:gd name="connsiteY41" fmla="*/ 313754 h 814863"/>
                <a:gd name="connsiteX42" fmla="*/ 718376 w 3192399"/>
                <a:gd name="connsiteY42" fmla="*/ 313754 h 814863"/>
                <a:gd name="connsiteX43" fmla="*/ 682752 w 3192399"/>
                <a:gd name="connsiteY43" fmla="*/ 182213 h 814863"/>
                <a:gd name="connsiteX44" fmla="*/ 957358 w 3192399"/>
                <a:gd name="connsiteY44" fmla="*/ 318802 h 814863"/>
                <a:gd name="connsiteX45" fmla="*/ 881063 w 3192399"/>
                <a:gd name="connsiteY45" fmla="*/ 246507 h 814863"/>
                <a:gd name="connsiteX46" fmla="*/ 881063 w 3192399"/>
                <a:gd name="connsiteY46" fmla="*/ 0 h 814863"/>
                <a:gd name="connsiteX47" fmla="*/ 947357 w 3192399"/>
                <a:gd name="connsiteY47" fmla="*/ 0 h 814863"/>
                <a:gd name="connsiteX48" fmla="*/ 947357 w 3192399"/>
                <a:gd name="connsiteY48" fmla="*/ 242030 h 814863"/>
                <a:gd name="connsiteX49" fmla="*/ 966407 w 3192399"/>
                <a:gd name="connsiteY49" fmla="*/ 263081 h 814863"/>
                <a:gd name="connsiteX50" fmla="*/ 981456 w 3192399"/>
                <a:gd name="connsiteY50" fmla="*/ 260033 h 814863"/>
                <a:gd name="connsiteX51" fmla="*/ 982504 w 3192399"/>
                <a:gd name="connsiteY51" fmla="*/ 260033 h 814863"/>
                <a:gd name="connsiteX52" fmla="*/ 982504 w 3192399"/>
                <a:gd name="connsiteY52" fmla="*/ 314801 h 814863"/>
                <a:gd name="connsiteX53" fmla="*/ 957453 w 3192399"/>
                <a:gd name="connsiteY53" fmla="*/ 318802 h 814863"/>
                <a:gd name="connsiteX54" fmla="*/ 1117473 w 3192399"/>
                <a:gd name="connsiteY54" fmla="*/ 318802 h 814863"/>
                <a:gd name="connsiteX55" fmla="*/ 1000982 w 3192399"/>
                <a:gd name="connsiteY55" fmla="*/ 203359 h 814863"/>
                <a:gd name="connsiteX56" fmla="*/ 1108424 w 3192399"/>
                <a:gd name="connsiteY56" fmla="*/ 85344 h 814863"/>
                <a:gd name="connsiteX57" fmla="*/ 1208342 w 3192399"/>
                <a:gd name="connsiteY57" fmla="*/ 196787 h 814863"/>
                <a:gd name="connsiteX58" fmla="*/ 1208342 w 3192399"/>
                <a:gd name="connsiteY58" fmla="*/ 221933 h 814863"/>
                <a:gd name="connsiteX59" fmla="*/ 1065752 w 3192399"/>
                <a:gd name="connsiteY59" fmla="*/ 221933 h 814863"/>
                <a:gd name="connsiteX60" fmla="*/ 1128046 w 3192399"/>
                <a:gd name="connsiteY60" fmla="*/ 265557 h 814863"/>
                <a:gd name="connsiteX61" fmla="*/ 1189768 w 3192399"/>
                <a:gd name="connsiteY61" fmla="*/ 247460 h 814863"/>
                <a:gd name="connsiteX62" fmla="*/ 1192244 w 3192399"/>
                <a:gd name="connsiteY62" fmla="*/ 247460 h 814863"/>
                <a:gd name="connsiteX63" fmla="*/ 1192244 w 3192399"/>
                <a:gd name="connsiteY63" fmla="*/ 299180 h 814863"/>
                <a:gd name="connsiteX64" fmla="*/ 1117473 w 3192399"/>
                <a:gd name="connsiteY64" fmla="*/ 318802 h 814863"/>
                <a:gd name="connsiteX65" fmla="*/ 1065752 w 3192399"/>
                <a:gd name="connsiteY65" fmla="*/ 176212 h 814863"/>
                <a:gd name="connsiteX66" fmla="*/ 1147096 w 3192399"/>
                <a:gd name="connsiteY66" fmla="*/ 176212 h 814863"/>
                <a:gd name="connsiteX67" fmla="*/ 1109472 w 3192399"/>
                <a:gd name="connsiteY67" fmla="*/ 137065 h 814863"/>
                <a:gd name="connsiteX68" fmla="*/ 1065752 w 3192399"/>
                <a:gd name="connsiteY68" fmla="*/ 176212 h 814863"/>
                <a:gd name="connsiteX69" fmla="*/ 1480471 w 3192399"/>
                <a:gd name="connsiteY69" fmla="*/ 90392 h 814863"/>
                <a:gd name="connsiteX70" fmla="*/ 1529715 w 3192399"/>
                <a:gd name="connsiteY70" fmla="*/ 90392 h 814863"/>
                <a:gd name="connsiteX71" fmla="*/ 1529715 w 3192399"/>
                <a:gd name="connsiteY71" fmla="*/ 143637 h 814863"/>
                <a:gd name="connsiteX72" fmla="*/ 1480471 w 3192399"/>
                <a:gd name="connsiteY72" fmla="*/ 143637 h 814863"/>
                <a:gd name="connsiteX73" fmla="*/ 1480471 w 3192399"/>
                <a:gd name="connsiteY73" fmla="*/ 234505 h 814863"/>
                <a:gd name="connsiteX74" fmla="*/ 1508093 w 3192399"/>
                <a:gd name="connsiteY74" fmla="*/ 263081 h 814863"/>
                <a:gd name="connsiteX75" fmla="*/ 1528191 w 3192399"/>
                <a:gd name="connsiteY75" fmla="*/ 260033 h 814863"/>
                <a:gd name="connsiteX76" fmla="*/ 1529715 w 3192399"/>
                <a:gd name="connsiteY76" fmla="*/ 260033 h 814863"/>
                <a:gd name="connsiteX77" fmla="*/ 1529715 w 3192399"/>
                <a:gd name="connsiteY77" fmla="*/ 312230 h 814863"/>
                <a:gd name="connsiteX78" fmla="*/ 1489043 w 3192399"/>
                <a:gd name="connsiteY78" fmla="*/ 318802 h 814863"/>
                <a:gd name="connsiteX79" fmla="*/ 1414272 w 3192399"/>
                <a:gd name="connsiteY79" fmla="*/ 237458 h 814863"/>
                <a:gd name="connsiteX80" fmla="*/ 1414272 w 3192399"/>
                <a:gd name="connsiteY80" fmla="*/ 143542 h 814863"/>
                <a:gd name="connsiteX81" fmla="*/ 1329404 w 3192399"/>
                <a:gd name="connsiteY81" fmla="*/ 143542 h 814863"/>
                <a:gd name="connsiteX82" fmla="*/ 1329404 w 3192399"/>
                <a:gd name="connsiteY82" fmla="*/ 234410 h 814863"/>
                <a:gd name="connsiteX83" fmla="*/ 1357027 w 3192399"/>
                <a:gd name="connsiteY83" fmla="*/ 262985 h 814863"/>
                <a:gd name="connsiteX84" fmla="*/ 1377125 w 3192399"/>
                <a:gd name="connsiteY84" fmla="*/ 259937 h 814863"/>
                <a:gd name="connsiteX85" fmla="*/ 1378649 w 3192399"/>
                <a:gd name="connsiteY85" fmla="*/ 259937 h 814863"/>
                <a:gd name="connsiteX86" fmla="*/ 1378649 w 3192399"/>
                <a:gd name="connsiteY86" fmla="*/ 312134 h 814863"/>
                <a:gd name="connsiteX87" fmla="*/ 1337977 w 3192399"/>
                <a:gd name="connsiteY87" fmla="*/ 318707 h 814863"/>
                <a:gd name="connsiteX88" fmla="*/ 1263206 w 3192399"/>
                <a:gd name="connsiteY88" fmla="*/ 237363 h 814863"/>
                <a:gd name="connsiteX89" fmla="*/ 1263206 w 3192399"/>
                <a:gd name="connsiteY89" fmla="*/ 143447 h 814863"/>
                <a:gd name="connsiteX90" fmla="*/ 1229106 w 3192399"/>
                <a:gd name="connsiteY90" fmla="*/ 143447 h 814863"/>
                <a:gd name="connsiteX91" fmla="*/ 1229106 w 3192399"/>
                <a:gd name="connsiteY91" fmla="*/ 90202 h 814863"/>
                <a:gd name="connsiteX92" fmla="*/ 1263206 w 3192399"/>
                <a:gd name="connsiteY92" fmla="*/ 90202 h 814863"/>
                <a:gd name="connsiteX93" fmla="*/ 1263206 w 3192399"/>
                <a:gd name="connsiteY93" fmla="*/ 28956 h 814863"/>
                <a:gd name="connsiteX94" fmla="*/ 1329500 w 3192399"/>
                <a:gd name="connsiteY94" fmla="*/ 28956 h 814863"/>
                <a:gd name="connsiteX95" fmla="*/ 1329500 w 3192399"/>
                <a:gd name="connsiteY95" fmla="*/ 90202 h 814863"/>
                <a:gd name="connsiteX96" fmla="*/ 1414367 w 3192399"/>
                <a:gd name="connsiteY96" fmla="*/ 90202 h 814863"/>
                <a:gd name="connsiteX97" fmla="*/ 1414367 w 3192399"/>
                <a:gd name="connsiteY97" fmla="*/ 28956 h 814863"/>
                <a:gd name="connsiteX98" fmla="*/ 1480661 w 3192399"/>
                <a:gd name="connsiteY98" fmla="*/ 28956 h 814863"/>
                <a:gd name="connsiteX99" fmla="*/ 1480661 w 3192399"/>
                <a:gd name="connsiteY99" fmla="*/ 90202 h 814863"/>
                <a:gd name="connsiteX100" fmla="*/ 1873472 w 3192399"/>
                <a:gd name="connsiteY100" fmla="*/ 106489 h 814863"/>
                <a:gd name="connsiteX101" fmla="*/ 1758506 w 3192399"/>
                <a:gd name="connsiteY101" fmla="*/ 211931 h 814863"/>
                <a:gd name="connsiteX102" fmla="*/ 1709833 w 3192399"/>
                <a:gd name="connsiteY102" fmla="*/ 211931 h 814863"/>
                <a:gd name="connsiteX103" fmla="*/ 1709833 w 3192399"/>
                <a:gd name="connsiteY103" fmla="*/ 313849 h 814863"/>
                <a:gd name="connsiteX104" fmla="*/ 1641539 w 3192399"/>
                <a:gd name="connsiteY104" fmla="*/ 313849 h 814863"/>
                <a:gd name="connsiteX105" fmla="*/ 1641539 w 3192399"/>
                <a:gd name="connsiteY105" fmla="*/ 0 h 814863"/>
                <a:gd name="connsiteX106" fmla="*/ 1758506 w 3192399"/>
                <a:gd name="connsiteY106" fmla="*/ 0 h 814863"/>
                <a:gd name="connsiteX107" fmla="*/ 1873472 w 3192399"/>
                <a:gd name="connsiteY107" fmla="*/ 106394 h 814863"/>
                <a:gd name="connsiteX108" fmla="*/ 1752981 w 3192399"/>
                <a:gd name="connsiteY108" fmla="*/ 154210 h 814863"/>
                <a:gd name="connsiteX109" fmla="*/ 1804226 w 3192399"/>
                <a:gd name="connsiteY109" fmla="*/ 106489 h 814863"/>
                <a:gd name="connsiteX110" fmla="*/ 1752981 w 3192399"/>
                <a:gd name="connsiteY110" fmla="*/ 57817 h 814863"/>
                <a:gd name="connsiteX111" fmla="*/ 1709833 w 3192399"/>
                <a:gd name="connsiteY111" fmla="*/ 57817 h 814863"/>
                <a:gd name="connsiteX112" fmla="*/ 1709833 w 3192399"/>
                <a:gd name="connsiteY112" fmla="*/ 154210 h 814863"/>
                <a:gd name="connsiteX113" fmla="*/ 1752981 w 3192399"/>
                <a:gd name="connsiteY113" fmla="*/ 154210 h 814863"/>
                <a:gd name="connsiteX114" fmla="*/ 2021110 w 3192399"/>
                <a:gd name="connsiteY114" fmla="*/ 291751 h 814863"/>
                <a:gd name="connsiteX115" fmla="*/ 1961864 w 3192399"/>
                <a:gd name="connsiteY115" fmla="*/ 317849 h 814863"/>
                <a:gd name="connsiteX116" fmla="*/ 1882521 w 3192399"/>
                <a:gd name="connsiteY116" fmla="*/ 244030 h 814863"/>
                <a:gd name="connsiteX117" fmla="*/ 1969389 w 3192399"/>
                <a:gd name="connsiteY117" fmla="*/ 171260 h 814863"/>
                <a:gd name="connsiteX118" fmla="*/ 2019110 w 3192399"/>
                <a:gd name="connsiteY118" fmla="*/ 178784 h 814863"/>
                <a:gd name="connsiteX119" fmla="*/ 2019110 w 3192399"/>
                <a:gd name="connsiteY119" fmla="*/ 174784 h 814863"/>
                <a:gd name="connsiteX120" fmla="*/ 1969865 w 3192399"/>
                <a:gd name="connsiteY120" fmla="*/ 140113 h 814863"/>
                <a:gd name="connsiteX121" fmla="*/ 1907096 w 3192399"/>
                <a:gd name="connsiteY121" fmla="*/ 157162 h 814863"/>
                <a:gd name="connsiteX122" fmla="*/ 1904619 w 3192399"/>
                <a:gd name="connsiteY122" fmla="*/ 157162 h 814863"/>
                <a:gd name="connsiteX123" fmla="*/ 1904619 w 3192399"/>
                <a:gd name="connsiteY123" fmla="*/ 103918 h 814863"/>
                <a:gd name="connsiteX124" fmla="*/ 1981391 w 3192399"/>
                <a:gd name="connsiteY124" fmla="*/ 85344 h 814863"/>
                <a:gd name="connsiteX125" fmla="*/ 2085308 w 3192399"/>
                <a:gd name="connsiteY125" fmla="*/ 173736 h 814863"/>
                <a:gd name="connsiteX126" fmla="*/ 2085308 w 3192399"/>
                <a:gd name="connsiteY126" fmla="*/ 313849 h 814863"/>
                <a:gd name="connsiteX127" fmla="*/ 2021014 w 3192399"/>
                <a:gd name="connsiteY127" fmla="*/ 313849 h 814863"/>
                <a:gd name="connsiteX128" fmla="*/ 2021014 w 3192399"/>
                <a:gd name="connsiteY128" fmla="*/ 291751 h 814863"/>
                <a:gd name="connsiteX129" fmla="*/ 2019110 w 3192399"/>
                <a:gd name="connsiteY129" fmla="*/ 243554 h 814863"/>
                <a:gd name="connsiteX130" fmla="*/ 2019110 w 3192399"/>
                <a:gd name="connsiteY130" fmla="*/ 224504 h 814863"/>
                <a:gd name="connsiteX131" fmla="*/ 1982438 w 3192399"/>
                <a:gd name="connsiteY131" fmla="*/ 216980 h 814863"/>
                <a:gd name="connsiteX132" fmla="*/ 1947767 w 3192399"/>
                <a:gd name="connsiteY132" fmla="*/ 243078 h 814863"/>
                <a:gd name="connsiteX133" fmla="*/ 1980343 w 3192399"/>
                <a:gd name="connsiteY133" fmla="*/ 269653 h 814863"/>
                <a:gd name="connsiteX134" fmla="*/ 2019014 w 3192399"/>
                <a:gd name="connsiteY134" fmla="*/ 243554 h 814863"/>
                <a:gd name="connsiteX135" fmla="*/ 2119027 w 3192399"/>
                <a:gd name="connsiteY135" fmla="*/ 202406 h 814863"/>
                <a:gd name="connsiteX136" fmla="*/ 2235994 w 3192399"/>
                <a:gd name="connsiteY136" fmla="*/ 85439 h 814863"/>
                <a:gd name="connsiteX137" fmla="*/ 2298287 w 3192399"/>
                <a:gd name="connsiteY137" fmla="*/ 102489 h 814863"/>
                <a:gd name="connsiteX138" fmla="*/ 2298287 w 3192399"/>
                <a:gd name="connsiteY138" fmla="*/ 159258 h 814863"/>
                <a:gd name="connsiteX139" fmla="*/ 2295811 w 3192399"/>
                <a:gd name="connsiteY139" fmla="*/ 159258 h 814863"/>
                <a:gd name="connsiteX140" fmla="*/ 2244566 w 3192399"/>
                <a:gd name="connsiteY140" fmla="*/ 141637 h 814863"/>
                <a:gd name="connsiteX141" fmla="*/ 2186369 w 3192399"/>
                <a:gd name="connsiteY141" fmla="*/ 202406 h 814863"/>
                <a:gd name="connsiteX142" fmla="*/ 2244566 w 3192399"/>
                <a:gd name="connsiteY142" fmla="*/ 262699 h 814863"/>
                <a:gd name="connsiteX143" fmla="*/ 2295811 w 3192399"/>
                <a:gd name="connsiteY143" fmla="*/ 245078 h 814863"/>
                <a:gd name="connsiteX144" fmla="*/ 2298287 w 3192399"/>
                <a:gd name="connsiteY144" fmla="*/ 245078 h 814863"/>
                <a:gd name="connsiteX145" fmla="*/ 2298287 w 3192399"/>
                <a:gd name="connsiteY145" fmla="*/ 301847 h 814863"/>
                <a:gd name="connsiteX146" fmla="*/ 2235994 w 3192399"/>
                <a:gd name="connsiteY146" fmla="*/ 318897 h 814863"/>
                <a:gd name="connsiteX147" fmla="*/ 2119027 w 3192399"/>
                <a:gd name="connsiteY147" fmla="*/ 202406 h 814863"/>
                <a:gd name="connsiteX148" fmla="*/ 2406206 w 3192399"/>
                <a:gd name="connsiteY148" fmla="*/ 212503 h 814863"/>
                <a:gd name="connsiteX149" fmla="*/ 2406206 w 3192399"/>
                <a:gd name="connsiteY149" fmla="*/ 313944 h 814863"/>
                <a:gd name="connsiteX150" fmla="*/ 2339912 w 3192399"/>
                <a:gd name="connsiteY150" fmla="*/ 313944 h 814863"/>
                <a:gd name="connsiteX151" fmla="*/ 2339912 w 3192399"/>
                <a:gd name="connsiteY151" fmla="*/ 0 h 814863"/>
                <a:gd name="connsiteX152" fmla="*/ 2406206 w 3192399"/>
                <a:gd name="connsiteY152" fmla="*/ 0 h 814863"/>
                <a:gd name="connsiteX153" fmla="*/ 2406206 w 3192399"/>
                <a:gd name="connsiteY153" fmla="*/ 178689 h 814863"/>
                <a:gd name="connsiteX154" fmla="*/ 2472976 w 3192399"/>
                <a:gd name="connsiteY154" fmla="*/ 90297 h 814863"/>
                <a:gd name="connsiteX155" fmla="*/ 2548319 w 3192399"/>
                <a:gd name="connsiteY155" fmla="*/ 90297 h 814863"/>
                <a:gd name="connsiteX156" fmla="*/ 2548319 w 3192399"/>
                <a:gd name="connsiteY156" fmla="*/ 92774 h 814863"/>
                <a:gd name="connsiteX157" fmla="*/ 2468023 w 3192399"/>
                <a:gd name="connsiteY157" fmla="*/ 194215 h 814863"/>
                <a:gd name="connsiteX158" fmla="*/ 2548319 w 3192399"/>
                <a:gd name="connsiteY158" fmla="*/ 311182 h 814863"/>
                <a:gd name="connsiteX159" fmla="*/ 2548319 w 3192399"/>
                <a:gd name="connsiteY159" fmla="*/ 313658 h 814863"/>
                <a:gd name="connsiteX160" fmla="*/ 2472499 w 3192399"/>
                <a:gd name="connsiteY160" fmla="*/ 313658 h 814863"/>
                <a:gd name="connsiteX161" fmla="*/ 2406206 w 3192399"/>
                <a:gd name="connsiteY161" fmla="*/ 212217 h 814863"/>
                <a:gd name="connsiteX162" fmla="*/ 2698909 w 3192399"/>
                <a:gd name="connsiteY162" fmla="*/ 291846 h 814863"/>
                <a:gd name="connsiteX163" fmla="*/ 2639663 w 3192399"/>
                <a:gd name="connsiteY163" fmla="*/ 317945 h 814863"/>
                <a:gd name="connsiteX164" fmla="*/ 2560320 w 3192399"/>
                <a:gd name="connsiteY164" fmla="*/ 244126 h 814863"/>
                <a:gd name="connsiteX165" fmla="*/ 2647188 w 3192399"/>
                <a:gd name="connsiteY165" fmla="*/ 171355 h 814863"/>
                <a:gd name="connsiteX166" fmla="*/ 2696909 w 3192399"/>
                <a:gd name="connsiteY166" fmla="*/ 178880 h 814863"/>
                <a:gd name="connsiteX167" fmla="*/ 2696909 w 3192399"/>
                <a:gd name="connsiteY167" fmla="*/ 174879 h 814863"/>
                <a:gd name="connsiteX168" fmla="*/ 2647760 w 3192399"/>
                <a:gd name="connsiteY168" fmla="*/ 140208 h 814863"/>
                <a:gd name="connsiteX169" fmla="*/ 2584990 w 3192399"/>
                <a:gd name="connsiteY169" fmla="*/ 157258 h 814863"/>
                <a:gd name="connsiteX170" fmla="*/ 2582513 w 3192399"/>
                <a:gd name="connsiteY170" fmla="*/ 157258 h 814863"/>
                <a:gd name="connsiteX171" fmla="*/ 2582513 w 3192399"/>
                <a:gd name="connsiteY171" fmla="*/ 104013 h 814863"/>
                <a:gd name="connsiteX172" fmla="*/ 2659285 w 3192399"/>
                <a:gd name="connsiteY172" fmla="*/ 85439 h 814863"/>
                <a:gd name="connsiteX173" fmla="*/ 2763203 w 3192399"/>
                <a:gd name="connsiteY173" fmla="*/ 173831 h 814863"/>
                <a:gd name="connsiteX174" fmla="*/ 2763203 w 3192399"/>
                <a:gd name="connsiteY174" fmla="*/ 313944 h 814863"/>
                <a:gd name="connsiteX175" fmla="*/ 2698909 w 3192399"/>
                <a:gd name="connsiteY175" fmla="*/ 313944 h 814863"/>
                <a:gd name="connsiteX176" fmla="*/ 2698909 w 3192399"/>
                <a:gd name="connsiteY176" fmla="*/ 291846 h 814863"/>
                <a:gd name="connsiteX177" fmla="*/ 2696909 w 3192399"/>
                <a:gd name="connsiteY177" fmla="*/ 243649 h 814863"/>
                <a:gd name="connsiteX178" fmla="*/ 2696909 w 3192399"/>
                <a:gd name="connsiteY178" fmla="*/ 224599 h 814863"/>
                <a:gd name="connsiteX179" fmla="*/ 2660237 w 3192399"/>
                <a:gd name="connsiteY179" fmla="*/ 217075 h 814863"/>
                <a:gd name="connsiteX180" fmla="*/ 2625566 w 3192399"/>
                <a:gd name="connsiteY180" fmla="*/ 243173 h 814863"/>
                <a:gd name="connsiteX181" fmla="*/ 2658237 w 3192399"/>
                <a:gd name="connsiteY181" fmla="*/ 269748 h 814863"/>
                <a:gd name="connsiteX182" fmla="*/ 2696909 w 3192399"/>
                <a:gd name="connsiteY182" fmla="*/ 243649 h 814863"/>
                <a:gd name="connsiteX183" fmla="*/ 2874645 w 3192399"/>
                <a:gd name="connsiteY183" fmla="*/ 126682 h 814863"/>
                <a:gd name="connsiteX184" fmla="*/ 2928842 w 3192399"/>
                <a:gd name="connsiteY184" fmla="*/ 88011 h 814863"/>
                <a:gd name="connsiteX185" fmla="*/ 2950369 w 3192399"/>
                <a:gd name="connsiteY185" fmla="*/ 92012 h 814863"/>
                <a:gd name="connsiteX186" fmla="*/ 2950369 w 3192399"/>
                <a:gd name="connsiteY186" fmla="*/ 155258 h 814863"/>
                <a:gd name="connsiteX187" fmla="*/ 2947892 w 3192399"/>
                <a:gd name="connsiteY187" fmla="*/ 155258 h 814863"/>
                <a:gd name="connsiteX188" fmla="*/ 2918746 w 3192399"/>
                <a:gd name="connsiteY188" fmla="*/ 150209 h 814863"/>
                <a:gd name="connsiteX189" fmla="*/ 2876550 w 3192399"/>
                <a:gd name="connsiteY189" fmla="*/ 185357 h 814863"/>
                <a:gd name="connsiteX190" fmla="*/ 2876550 w 3192399"/>
                <a:gd name="connsiteY190" fmla="*/ 313944 h 814863"/>
                <a:gd name="connsiteX191" fmla="*/ 2810256 w 3192399"/>
                <a:gd name="connsiteY191" fmla="*/ 313944 h 814863"/>
                <a:gd name="connsiteX192" fmla="*/ 2810256 w 3192399"/>
                <a:gd name="connsiteY192" fmla="*/ 90488 h 814863"/>
                <a:gd name="connsiteX193" fmla="*/ 2874550 w 3192399"/>
                <a:gd name="connsiteY193" fmla="*/ 90488 h 814863"/>
                <a:gd name="connsiteX194" fmla="*/ 2874550 w 3192399"/>
                <a:gd name="connsiteY194" fmla="*/ 126587 h 814863"/>
                <a:gd name="connsiteX195" fmla="*/ 3128105 w 3192399"/>
                <a:gd name="connsiteY195" fmla="*/ 290893 h 814863"/>
                <a:gd name="connsiteX196" fmla="*/ 3061811 w 3192399"/>
                <a:gd name="connsiteY196" fmla="*/ 318992 h 814863"/>
                <a:gd name="connsiteX197" fmla="*/ 2967895 w 3192399"/>
                <a:gd name="connsiteY197" fmla="*/ 202501 h 814863"/>
                <a:gd name="connsiteX198" fmla="*/ 3061811 w 3192399"/>
                <a:gd name="connsiteY198" fmla="*/ 85534 h 814863"/>
                <a:gd name="connsiteX199" fmla="*/ 3126105 w 3192399"/>
                <a:gd name="connsiteY199" fmla="*/ 111157 h 814863"/>
                <a:gd name="connsiteX200" fmla="*/ 3126105 w 3192399"/>
                <a:gd name="connsiteY200" fmla="*/ 191 h 814863"/>
                <a:gd name="connsiteX201" fmla="*/ 3192399 w 3192399"/>
                <a:gd name="connsiteY201" fmla="*/ 191 h 814863"/>
                <a:gd name="connsiteX202" fmla="*/ 3192399 w 3192399"/>
                <a:gd name="connsiteY202" fmla="*/ 313944 h 814863"/>
                <a:gd name="connsiteX203" fmla="*/ 3128105 w 3192399"/>
                <a:gd name="connsiteY203" fmla="*/ 313944 h 814863"/>
                <a:gd name="connsiteX204" fmla="*/ 3128105 w 3192399"/>
                <a:gd name="connsiteY204" fmla="*/ 290893 h 814863"/>
                <a:gd name="connsiteX205" fmla="*/ 3126105 w 3192399"/>
                <a:gd name="connsiteY205" fmla="*/ 238125 h 814863"/>
                <a:gd name="connsiteX206" fmla="*/ 3126105 w 3192399"/>
                <a:gd name="connsiteY206" fmla="*/ 166307 h 814863"/>
                <a:gd name="connsiteX207" fmla="*/ 3083909 w 3192399"/>
                <a:gd name="connsiteY207" fmla="*/ 143256 h 814863"/>
                <a:gd name="connsiteX208" fmla="*/ 3035237 w 3192399"/>
                <a:gd name="connsiteY208" fmla="*/ 202501 h 814863"/>
                <a:gd name="connsiteX209" fmla="*/ 3083909 w 3192399"/>
                <a:gd name="connsiteY209" fmla="*/ 261271 h 814863"/>
                <a:gd name="connsiteX210" fmla="*/ 3126105 w 3192399"/>
                <a:gd name="connsiteY210" fmla="*/ 238220 h 814863"/>
                <a:gd name="connsiteX211" fmla="*/ 0 w 3192399"/>
                <a:gd name="connsiteY211" fmla="*/ 416243 h 814863"/>
                <a:gd name="connsiteX212" fmla="*/ 193834 w 3192399"/>
                <a:gd name="connsiteY212" fmla="*/ 416243 h 814863"/>
                <a:gd name="connsiteX213" fmla="*/ 193834 w 3192399"/>
                <a:gd name="connsiteY213" fmla="*/ 454343 h 814863"/>
                <a:gd name="connsiteX214" fmla="*/ 43720 w 3192399"/>
                <a:gd name="connsiteY214" fmla="*/ 454343 h 814863"/>
                <a:gd name="connsiteX215" fmla="*/ 43720 w 3192399"/>
                <a:gd name="connsiteY215" fmla="*/ 550259 h 814863"/>
                <a:gd name="connsiteX216" fmla="*/ 179737 w 3192399"/>
                <a:gd name="connsiteY216" fmla="*/ 550259 h 814863"/>
                <a:gd name="connsiteX217" fmla="*/ 179737 w 3192399"/>
                <a:gd name="connsiteY217" fmla="*/ 587407 h 814863"/>
                <a:gd name="connsiteX218" fmla="*/ 43720 w 3192399"/>
                <a:gd name="connsiteY218" fmla="*/ 587407 h 814863"/>
                <a:gd name="connsiteX219" fmla="*/ 43720 w 3192399"/>
                <a:gd name="connsiteY219" fmla="*/ 691801 h 814863"/>
                <a:gd name="connsiteX220" fmla="*/ 193834 w 3192399"/>
                <a:gd name="connsiteY220" fmla="*/ 691801 h 814863"/>
                <a:gd name="connsiteX221" fmla="*/ 193834 w 3192399"/>
                <a:gd name="connsiteY221" fmla="*/ 729901 h 814863"/>
                <a:gd name="connsiteX222" fmla="*/ 0 w 3192399"/>
                <a:gd name="connsiteY222" fmla="*/ 729901 h 814863"/>
                <a:gd name="connsiteX223" fmla="*/ 0 w 3192399"/>
                <a:gd name="connsiteY223" fmla="*/ 416147 h 814863"/>
                <a:gd name="connsiteX224" fmla="*/ 353949 w 3192399"/>
                <a:gd name="connsiteY224" fmla="*/ 504635 h 814863"/>
                <a:gd name="connsiteX225" fmla="*/ 431292 w 3192399"/>
                <a:gd name="connsiteY225" fmla="*/ 591026 h 814863"/>
                <a:gd name="connsiteX226" fmla="*/ 431292 w 3192399"/>
                <a:gd name="connsiteY226" fmla="*/ 730091 h 814863"/>
                <a:gd name="connsiteX227" fmla="*/ 389668 w 3192399"/>
                <a:gd name="connsiteY227" fmla="*/ 730091 h 814863"/>
                <a:gd name="connsiteX228" fmla="*/ 389668 w 3192399"/>
                <a:gd name="connsiteY228" fmla="*/ 592074 h 814863"/>
                <a:gd name="connsiteX229" fmla="*/ 343472 w 3192399"/>
                <a:gd name="connsiteY229" fmla="*/ 542830 h 814863"/>
                <a:gd name="connsiteX230" fmla="*/ 287750 w 3192399"/>
                <a:gd name="connsiteY230" fmla="*/ 583025 h 814863"/>
                <a:gd name="connsiteX231" fmla="*/ 287750 w 3192399"/>
                <a:gd name="connsiteY231" fmla="*/ 730091 h 814863"/>
                <a:gd name="connsiteX232" fmla="*/ 246126 w 3192399"/>
                <a:gd name="connsiteY232" fmla="*/ 730091 h 814863"/>
                <a:gd name="connsiteX233" fmla="*/ 246126 w 3192399"/>
                <a:gd name="connsiteY233" fmla="*/ 509207 h 814863"/>
                <a:gd name="connsiteX234" fmla="*/ 287750 w 3192399"/>
                <a:gd name="connsiteY234" fmla="*/ 509207 h 814863"/>
                <a:gd name="connsiteX235" fmla="*/ 287750 w 3192399"/>
                <a:gd name="connsiteY235" fmla="*/ 541306 h 814863"/>
                <a:gd name="connsiteX236" fmla="*/ 354044 w 3192399"/>
                <a:gd name="connsiteY236" fmla="*/ 504635 h 814863"/>
                <a:gd name="connsiteX237" fmla="*/ 543211 w 3192399"/>
                <a:gd name="connsiteY237" fmla="*/ 509111 h 814863"/>
                <a:gd name="connsiteX238" fmla="*/ 599980 w 3192399"/>
                <a:gd name="connsiteY238" fmla="*/ 509111 h 814863"/>
                <a:gd name="connsiteX239" fmla="*/ 599980 w 3192399"/>
                <a:gd name="connsiteY239" fmla="*/ 544735 h 814863"/>
                <a:gd name="connsiteX240" fmla="*/ 543211 w 3192399"/>
                <a:gd name="connsiteY240" fmla="*/ 544735 h 814863"/>
                <a:gd name="connsiteX241" fmla="*/ 543211 w 3192399"/>
                <a:gd name="connsiteY241" fmla="*/ 663702 h 814863"/>
                <a:gd name="connsiteX242" fmla="*/ 579882 w 3192399"/>
                <a:gd name="connsiteY242" fmla="*/ 697325 h 814863"/>
                <a:gd name="connsiteX243" fmla="*/ 598456 w 3192399"/>
                <a:gd name="connsiteY243" fmla="*/ 694277 h 814863"/>
                <a:gd name="connsiteX244" fmla="*/ 599980 w 3192399"/>
                <a:gd name="connsiteY244" fmla="*/ 694277 h 814863"/>
                <a:gd name="connsiteX245" fmla="*/ 599980 w 3192399"/>
                <a:gd name="connsiteY245" fmla="*/ 729901 h 814863"/>
                <a:gd name="connsiteX246" fmla="*/ 573881 w 3192399"/>
                <a:gd name="connsiteY246" fmla="*/ 734473 h 814863"/>
                <a:gd name="connsiteX247" fmla="*/ 501587 w 3192399"/>
                <a:gd name="connsiteY247" fmla="*/ 667703 h 814863"/>
                <a:gd name="connsiteX248" fmla="*/ 501587 w 3192399"/>
                <a:gd name="connsiteY248" fmla="*/ 544735 h 814863"/>
                <a:gd name="connsiteX249" fmla="*/ 463391 w 3192399"/>
                <a:gd name="connsiteY249" fmla="*/ 544735 h 814863"/>
                <a:gd name="connsiteX250" fmla="*/ 463391 w 3192399"/>
                <a:gd name="connsiteY250" fmla="*/ 509111 h 814863"/>
                <a:gd name="connsiteX251" fmla="*/ 501587 w 3192399"/>
                <a:gd name="connsiteY251" fmla="*/ 509111 h 814863"/>
                <a:gd name="connsiteX252" fmla="*/ 501587 w 3192399"/>
                <a:gd name="connsiteY252" fmla="*/ 450342 h 814863"/>
                <a:gd name="connsiteX253" fmla="*/ 543211 w 3192399"/>
                <a:gd name="connsiteY253" fmla="*/ 450342 h 814863"/>
                <a:gd name="connsiteX254" fmla="*/ 543211 w 3192399"/>
                <a:gd name="connsiteY254" fmla="*/ 509111 h 814863"/>
                <a:gd name="connsiteX255" fmla="*/ 735521 w 3192399"/>
                <a:gd name="connsiteY255" fmla="*/ 734568 h 814863"/>
                <a:gd name="connsiteX256" fmla="*/ 626555 w 3192399"/>
                <a:gd name="connsiteY256" fmla="*/ 622078 h 814863"/>
                <a:gd name="connsiteX257" fmla="*/ 727424 w 3192399"/>
                <a:gd name="connsiteY257" fmla="*/ 504635 h 814863"/>
                <a:gd name="connsiteX258" fmla="*/ 819817 w 3192399"/>
                <a:gd name="connsiteY258" fmla="*/ 613029 h 814863"/>
                <a:gd name="connsiteX259" fmla="*/ 819817 w 3192399"/>
                <a:gd name="connsiteY259" fmla="*/ 632079 h 814863"/>
                <a:gd name="connsiteX260" fmla="*/ 668179 w 3192399"/>
                <a:gd name="connsiteY260" fmla="*/ 632079 h 814863"/>
                <a:gd name="connsiteX261" fmla="*/ 740950 w 3192399"/>
                <a:gd name="connsiteY261" fmla="*/ 698373 h 814863"/>
                <a:gd name="connsiteX262" fmla="*/ 802672 w 3192399"/>
                <a:gd name="connsiteY262" fmla="*/ 678275 h 814863"/>
                <a:gd name="connsiteX263" fmla="*/ 804196 w 3192399"/>
                <a:gd name="connsiteY263" fmla="*/ 678275 h 814863"/>
                <a:gd name="connsiteX264" fmla="*/ 804196 w 3192399"/>
                <a:gd name="connsiteY264" fmla="*/ 714946 h 814863"/>
                <a:gd name="connsiteX265" fmla="*/ 735425 w 3192399"/>
                <a:gd name="connsiteY265" fmla="*/ 734473 h 814863"/>
                <a:gd name="connsiteX266" fmla="*/ 669798 w 3192399"/>
                <a:gd name="connsiteY266" fmla="*/ 597980 h 814863"/>
                <a:gd name="connsiteX267" fmla="*/ 779717 w 3192399"/>
                <a:gd name="connsiteY267" fmla="*/ 597980 h 814863"/>
                <a:gd name="connsiteX268" fmla="*/ 727996 w 3192399"/>
                <a:gd name="connsiteY268" fmla="*/ 540258 h 814863"/>
                <a:gd name="connsiteX269" fmla="*/ 669798 w 3192399"/>
                <a:gd name="connsiteY269" fmla="*/ 597980 h 814863"/>
                <a:gd name="connsiteX270" fmla="*/ 910781 w 3192399"/>
                <a:gd name="connsiteY270" fmla="*/ 543306 h 814863"/>
                <a:gd name="connsiteX271" fmla="*/ 965549 w 3192399"/>
                <a:gd name="connsiteY271" fmla="*/ 505682 h 814863"/>
                <a:gd name="connsiteX272" fmla="*/ 987171 w 3192399"/>
                <a:gd name="connsiteY272" fmla="*/ 509207 h 814863"/>
                <a:gd name="connsiteX273" fmla="*/ 987171 w 3192399"/>
                <a:gd name="connsiteY273" fmla="*/ 550355 h 814863"/>
                <a:gd name="connsiteX274" fmla="*/ 985647 w 3192399"/>
                <a:gd name="connsiteY274" fmla="*/ 550355 h 814863"/>
                <a:gd name="connsiteX275" fmla="*/ 959549 w 3192399"/>
                <a:gd name="connsiteY275" fmla="*/ 545878 h 814863"/>
                <a:gd name="connsiteX276" fmla="*/ 910876 w 3192399"/>
                <a:gd name="connsiteY276" fmla="*/ 586073 h 814863"/>
                <a:gd name="connsiteX277" fmla="*/ 910876 w 3192399"/>
                <a:gd name="connsiteY277" fmla="*/ 730187 h 814863"/>
                <a:gd name="connsiteX278" fmla="*/ 869252 w 3192399"/>
                <a:gd name="connsiteY278" fmla="*/ 730187 h 814863"/>
                <a:gd name="connsiteX279" fmla="*/ 869252 w 3192399"/>
                <a:gd name="connsiteY279" fmla="*/ 509302 h 814863"/>
                <a:gd name="connsiteX280" fmla="*/ 910876 w 3192399"/>
                <a:gd name="connsiteY280" fmla="*/ 509302 h 814863"/>
                <a:gd name="connsiteX281" fmla="*/ 910876 w 3192399"/>
                <a:gd name="connsiteY281" fmla="*/ 543401 h 814863"/>
                <a:gd name="connsiteX282" fmla="*/ 1128713 w 3192399"/>
                <a:gd name="connsiteY282" fmla="*/ 504635 h 814863"/>
                <a:gd name="connsiteX283" fmla="*/ 1229582 w 3192399"/>
                <a:gd name="connsiteY283" fmla="*/ 619601 h 814863"/>
                <a:gd name="connsiteX284" fmla="*/ 1128713 w 3192399"/>
                <a:gd name="connsiteY284" fmla="*/ 734568 h 814863"/>
                <a:gd name="connsiteX285" fmla="*/ 1066991 w 3192399"/>
                <a:gd name="connsiteY285" fmla="*/ 705421 h 814863"/>
                <a:gd name="connsiteX286" fmla="*/ 1066991 w 3192399"/>
                <a:gd name="connsiteY286" fmla="*/ 814864 h 814863"/>
                <a:gd name="connsiteX287" fmla="*/ 1025366 w 3192399"/>
                <a:gd name="connsiteY287" fmla="*/ 814864 h 814863"/>
                <a:gd name="connsiteX288" fmla="*/ 1025366 w 3192399"/>
                <a:gd name="connsiteY288" fmla="*/ 509111 h 814863"/>
                <a:gd name="connsiteX289" fmla="*/ 1066991 w 3192399"/>
                <a:gd name="connsiteY289" fmla="*/ 509111 h 814863"/>
                <a:gd name="connsiteX290" fmla="*/ 1066991 w 3192399"/>
                <a:gd name="connsiteY290" fmla="*/ 534162 h 814863"/>
                <a:gd name="connsiteX291" fmla="*/ 1128713 w 3192399"/>
                <a:gd name="connsiteY291" fmla="*/ 504539 h 814863"/>
                <a:gd name="connsiteX292" fmla="*/ 1121664 w 3192399"/>
                <a:gd name="connsiteY292" fmla="*/ 696944 h 814863"/>
                <a:gd name="connsiteX293" fmla="*/ 1186910 w 3192399"/>
                <a:gd name="connsiteY293" fmla="*/ 619601 h 814863"/>
                <a:gd name="connsiteX294" fmla="*/ 1121664 w 3192399"/>
                <a:gd name="connsiteY294" fmla="*/ 542258 h 814863"/>
                <a:gd name="connsiteX295" fmla="*/ 1066991 w 3192399"/>
                <a:gd name="connsiteY295" fmla="*/ 577406 h 814863"/>
                <a:gd name="connsiteX296" fmla="*/ 1066991 w 3192399"/>
                <a:gd name="connsiteY296" fmla="*/ 662273 h 814863"/>
                <a:gd name="connsiteX297" fmla="*/ 1121664 w 3192399"/>
                <a:gd name="connsiteY297" fmla="*/ 696944 h 814863"/>
                <a:gd name="connsiteX298" fmla="*/ 1320451 w 3192399"/>
                <a:gd name="connsiteY298" fmla="*/ 543306 h 814863"/>
                <a:gd name="connsiteX299" fmla="*/ 1375220 w 3192399"/>
                <a:gd name="connsiteY299" fmla="*/ 505682 h 814863"/>
                <a:gd name="connsiteX300" fmla="*/ 1396841 w 3192399"/>
                <a:gd name="connsiteY300" fmla="*/ 509207 h 814863"/>
                <a:gd name="connsiteX301" fmla="*/ 1396841 w 3192399"/>
                <a:gd name="connsiteY301" fmla="*/ 550355 h 814863"/>
                <a:gd name="connsiteX302" fmla="*/ 1395317 w 3192399"/>
                <a:gd name="connsiteY302" fmla="*/ 550355 h 814863"/>
                <a:gd name="connsiteX303" fmla="*/ 1369219 w 3192399"/>
                <a:gd name="connsiteY303" fmla="*/ 545878 h 814863"/>
                <a:gd name="connsiteX304" fmla="*/ 1320546 w 3192399"/>
                <a:gd name="connsiteY304" fmla="*/ 586073 h 814863"/>
                <a:gd name="connsiteX305" fmla="*/ 1320546 w 3192399"/>
                <a:gd name="connsiteY305" fmla="*/ 730187 h 814863"/>
                <a:gd name="connsiteX306" fmla="*/ 1278922 w 3192399"/>
                <a:gd name="connsiteY306" fmla="*/ 730187 h 814863"/>
                <a:gd name="connsiteX307" fmla="*/ 1278922 w 3192399"/>
                <a:gd name="connsiteY307" fmla="*/ 509302 h 814863"/>
                <a:gd name="connsiteX308" fmla="*/ 1320546 w 3192399"/>
                <a:gd name="connsiteY308" fmla="*/ 509302 h 814863"/>
                <a:gd name="connsiteX309" fmla="*/ 1320546 w 3192399"/>
                <a:gd name="connsiteY309" fmla="*/ 543401 h 814863"/>
                <a:gd name="connsiteX310" fmla="*/ 1457039 w 3192399"/>
                <a:gd name="connsiteY310" fmla="*/ 419862 h 814863"/>
                <a:gd name="connsiteX311" fmla="*/ 1483614 w 3192399"/>
                <a:gd name="connsiteY311" fmla="*/ 445960 h 814863"/>
                <a:gd name="connsiteX312" fmla="*/ 1457039 w 3192399"/>
                <a:gd name="connsiteY312" fmla="*/ 472059 h 814863"/>
                <a:gd name="connsiteX313" fmla="*/ 1430464 w 3192399"/>
                <a:gd name="connsiteY313" fmla="*/ 445960 h 814863"/>
                <a:gd name="connsiteX314" fmla="*/ 1457039 w 3192399"/>
                <a:gd name="connsiteY314" fmla="*/ 419862 h 814863"/>
                <a:gd name="connsiteX315" fmla="*/ 1436465 w 3192399"/>
                <a:gd name="connsiteY315" fmla="*/ 509207 h 814863"/>
                <a:gd name="connsiteX316" fmla="*/ 1478185 w 3192399"/>
                <a:gd name="connsiteY316" fmla="*/ 509207 h 814863"/>
                <a:gd name="connsiteX317" fmla="*/ 1478185 w 3192399"/>
                <a:gd name="connsiteY317" fmla="*/ 730091 h 814863"/>
                <a:gd name="connsiteX318" fmla="*/ 1436465 w 3192399"/>
                <a:gd name="connsiteY318" fmla="*/ 730091 h 814863"/>
                <a:gd name="connsiteX319" fmla="*/ 1436465 w 3192399"/>
                <a:gd name="connsiteY319" fmla="*/ 509207 h 814863"/>
                <a:gd name="connsiteX320" fmla="*/ 1626775 w 3192399"/>
                <a:gd name="connsiteY320" fmla="*/ 601123 h 814863"/>
                <a:gd name="connsiteX321" fmla="*/ 1693545 w 3192399"/>
                <a:gd name="connsiteY321" fmla="*/ 666369 h 814863"/>
                <a:gd name="connsiteX322" fmla="*/ 1608677 w 3192399"/>
                <a:gd name="connsiteY322" fmla="*/ 734663 h 814863"/>
                <a:gd name="connsiteX323" fmla="*/ 1533906 w 3192399"/>
                <a:gd name="connsiteY323" fmla="*/ 714566 h 814863"/>
                <a:gd name="connsiteX324" fmla="*/ 1533906 w 3192399"/>
                <a:gd name="connsiteY324" fmla="*/ 674942 h 814863"/>
                <a:gd name="connsiteX325" fmla="*/ 1535906 w 3192399"/>
                <a:gd name="connsiteY325" fmla="*/ 674942 h 814863"/>
                <a:gd name="connsiteX326" fmla="*/ 1608201 w 3192399"/>
                <a:gd name="connsiteY326" fmla="*/ 699516 h 814863"/>
                <a:gd name="connsiteX327" fmla="*/ 1652873 w 3192399"/>
                <a:gd name="connsiteY327" fmla="*/ 671417 h 814863"/>
                <a:gd name="connsiteX328" fmla="*/ 1600676 w 3192399"/>
                <a:gd name="connsiteY328" fmla="*/ 635794 h 814863"/>
                <a:gd name="connsiteX329" fmla="*/ 1534954 w 3192399"/>
                <a:gd name="connsiteY329" fmla="*/ 572548 h 814863"/>
                <a:gd name="connsiteX330" fmla="*/ 1614773 w 3192399"/>
                <a:gd name="connsiteY330" fmla="*/ 504730 h 814863"/>
                <a:gd name="connsiteX331" fmla="*/ 1682591 w 3192399"/>
                <a:gd name="connsiteY331" fmla="*/ 522827 h 814863"/>
                <a:gd name="connsiteX332" fmla="*/ 1682591 w 3192399"/>
                <a:gd name="connsiteY332" fmla="*/ 563023 h 814863"/>
                <a:gd name="connsiteX333" fmla="*/ 1681067 w 3192399"/>
                <a:gd name="connsiteY333" fmla="*/ 563023 h 814863"/>
                <a:gd name="connsiteX334" fmla="*/ 1615821 w 3192399"/>
                <a:gd name="connsiteY334" fmla="*/ 539972 h 814863"/>
                <a:gd name="connsiteX335" fmla="*/ 1575149 w 3192399"/>
                <a:gd name="connsiteY335" fmla="*/ 567119 h 814863"/>
                <a:gd name="connsiteX336" fmla="*/ 1626870 w 3192399"/>
                <a:gd name="connsiteY336" fmla="*/ 601313 h 814863"/>
                <a:gd name="connsiteX337" fmla="*/ 1838611 w 3192399"/>
                <a:gd name="connsiteY337" fmla="*/ 734663 h 814863"/>
                <a:gd name="connsiteX338" fmla="*/ 1729645 w 3192399"/>
                <a:gd name="connsiteY338" fmla="*/ 622173 h 814863"/>
                <a:gd name="connsiteX339" fmla="*/ 1830514 w 3192399"/>
                <a:gd name="connsiteY339" fmla="*/ 504730 h 814863"/>
                <a:gd name="connsiteX340" fmla="*/ 1922907 w 3192399"/>
                <a:gd name="connsiteY340" fmla="*/ 613124 h 814863"/>
                <a:gd name="connsiteX341" fmla="*/ 1922907 w 3192399"/>
                <a:gd name="connsiteY341" fmla="*/ 632174 h 814863"/>
                <a:gd name="connsiteX342" fmla="*/ 1771269 w 3192399"/>
                <a:gd name="connsiteY342" fmla="*/ 632174 h 814863"/>
                <a:gd name="connsiteX343" fmla="*/ 1844040 w 3192399"/>
                <a:gd name="connsiteY343" fmla="*/ 698468 h 814863"/>
                <a:gd name="connsiteX344" fmla="*/ 1905762 w 3192399"/>
                <a:gd name="connsiteY344" fmla="*/ 678371 h 814863"/>
                <a:gd name="connsiteX345" fmla="*/ 1907286 w 3192399"/>
                <a:gd name="connsiteY345" fmla="*/ 678371 h 814863"/>
                <a:gd name="connsiteX346" fmla="*/ 1907286 w 3192399"/>
                <a:gd name="connsiteY346" fmla="*/ 715042 h 814863"/>
                <a:gd name="connsiteX347" fmla="*/ 1838516 w 3192399"/>
                <a:gd name="connsiteY347" fmla="*/ 734568 h 814863"/>
                <a:gd name="connsiteX348" fmla="*/ 1772888 w 3192399"/>
                <a:gd name="connsiteY348" fmla="*/ 598075 h 814863"/>
                <a:gd name="connsiteX349" fmla="*/ 1882807 w 3192399"/>
                <a:gd name="connsiteY349" fmla="*/ 598075 h 814863"/>
                <a:gd name="connsiteX350" fmla="*/ 1831086 w 3192399"/>
                <a:gd name="connsiteY350" fmla="*/ 540353 h 814863"/>
                <a:gd name="connsiteX351" fmla="*/ 1772888 w 3192399"/>
                <a:gd name="connsiteY351" fmla="*/ 598075 h 81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3192399" h="814863">
                  <a:moveTo>
                    <a:pt x="68294" y="313754"/>
                  </a:moveTo>
                  <a:lnTo>
                    <a:pt x="0" y="313754"/>
                  </a:lnTo>
                  <a:lnTo>
                    <a:pt x="0" y="0"/>
                  </a:lnTo>
                  <a:lnTo>
                    <a:pt x="68294" y="0"/>
                  </a:lnTo>
                  <a:lnTo>
                    <a:pt x="68294" y="124016"/>
                  </a:lnTo>
                  <a:lnTo>
                    <a:pt x="190310" y="124016"/>
                  </a:lnTo>
                  <a:lnTo>
                    <a:pt x="190310" y="0"/>
                  </a:lnTo>
                  <a:lnTo>
                    <a:pt x="258604" y="0"/>
                  </a:lnTo>
                  <a:lnTo>
                    <a:pt x="258604" y="313754"/>
                  </a:lnTo>
                  <a:lnTo>
                    <a:pt x="190310" y="313754"/>
                  </a:lnTo>
                  <a:lnTo>
                    <a:pt x="190310" y="183737"/>
                  </a:lnTo>
                  <a:lnTo>
                    <a:pt x="68294" y="183737"/>
                  </a:lnTo>
                  <a:lnTo>
                    <a:pt x="68294" y="313754"/>
                  </a:lnTo>
                  <a:close/>
                  <a:moveTo>
                    <a:pt x="413671" y="318802"/>
                  </a:moveTo>
                  <a:cubicBezTo>
                    <a:pt x="344424" y="318802"/>
                    <a:pt x="297180" y="275082"/>
                    <a:pt x="297180" y="203359"/>
                  </a:cubicBezTo>
                  <a:cubicBezTo>
                    <a:pt x="297180" y="131635"/>
                    <a:pt x="343376" y="85344"/>
                    <a:pt x="404622" y="85344"/>
                  </a:cubicBezTo>
                  <a:cubicBezTo>
                    <a:pt x="471392" y="85344"/>
                    <a:pt x="504539" y="130016"/>
                    <a:pt x="504539" y="196787"/>
                  </a:cubicBezTo>
                  <a:lnTo>
                    <a:pt x="504539" y="221933"/>
                  </a:lnTo>
                  <a:lnTo>
                    <a:pt x="361950" y="221933"/>
                  </a:lnTo>
                  <a:cubicBezTo>
                    <a:pt x="369951" y="256603"/>
                    <a:pt x="397097" y="265557"/>
                    <a:pt x="424244" y="265557"/>
                  </a:cubicBezTo>
                  <a:cubicBezTo>
                    <a:pt x="447866" y="265557"/>
                    <a:pt x="464915" y="260509"/>
                    <a:pt x="485966" y="247460"/>
                  </a:cubicBezTo>
                  <a:lnTo>
                    <a:pt x="488442" y="247460"/>
                  </a:lnTo>
                  <a:lnTo>
                    <a:pt x="488442" y="299180"/>
                  </a:lnTo>
                  <a:cubicBezTo>
                    <a:pt x="470345" y="312230"/>
                    <a:pt x="444722" y="318802"/>
                    <a:pt x="413671" y="318802"/>
                  </a:cubicBezTo>
                  <a:close/>
                  <a:moveTo>
                    <a:pt x="361950" y="176212"/>
                  </a:moveTo>
                  <a:lnTo>
                    <a:pt x="443294" y="176212"/>
                  </a:lnTo>
                  <a:cubicBezTo>
                    <a:pt x="441770" y="153162"/>
                    <a:pt x="432245" y="137065"/>
                    <a:pt x="405670" y="137065"/>
                  </a:cubicBezTo>
                  <a:cubicBezTo>
                    <a:pt x="385572" y="137065"/>
                    <a:pt x="368046" y="145637"/>
                    <a:pt x="361950" y="176212"/>
                  </a:cubicBezTo>
                  <a:close/>
                  <a:moveTo>
                    <a:pt x="682752" y="182213"/>
                  </a:moveTo>
                  <a:lnTo>
                    <a:pt x="647605" y="313754"/>
                  </a:lnTo>
                  <a:lnTo>
                    <a:pt x="587883" y="313754"/>
                  </a:lnTo>
                  <a:lnTo>
                    <a:pt x="519589" y="92869"/>
                  </a:lnTo>
                  <a:lnTo>
                    <a:pt x="519589" y="90392"/>
                  </a:lnTo>
                  <a:lnTo>
                    <a:pt x="584835" y="90392"/>
                  </a:lnTo>
                  <a:lnTo>
                    <a:pt x="621983" y="222409"/>
                  </a:lnTo>
                  <a:lnTo>
                    <a:pt x="657130" y="90392"/>
                  </a:lnTo>
                  <a:lnTo>
                    <a:pt x="710375" y="90392"/>
                  </a:lnTo>
                  <a:lnTo>
                    <a:pt x="745998" y="222409"/>
                  </a:lnTo>
                  <a:lnTo>
                    <a:pt x="783622" y="90392"/>
                  </a:lnTo>
                  <a:lnTo>
                    <a:pt x="846392" y="90392"/>
                  </a:lnTo>
                  <a:lnTo>
                    <a:pt x="846392" y="92869"/>
                  </a:lnTo>
                  <a:lnTo>
                    <a:pt x="778097" y="313754"/>
                  </a:lnTo>
                  <a:lnTo>
                    <a:pt x="718376" y="313754"/>
                  </a:lnTo>
                  <a:lnTo>
                    <a:pt x="682752" y="182213"/>
                  </a:lnTo>
                  <a:close/>
                  <a:moveTo>
                    <a:pt x="957358" y="318802"/>
                  </a:moveTo>
                  <a:cubicBezTo>
                    <a:pt x="903161" y="318802"/>
                    <a:pt x="881063" y="297180"/>
                    <a:pt x="881063" y="246507"/>
                  </a:cubicBezTo>
                  <a:lnTo>
                    <a:pt x="881063" y="0"/>
                  </a:lnTo>
                  <a:lnTo>
                    <a:pt x="947357" y="0"/>
                  </a:lnTo>
                  <a:lnTo>
                    <a:pt x="947357" y="242030"/>
                  </a:lnTo>
                  <a:cubicBezTo>
                    <a:pt x="947357" y="257556"/>
                    <a:pt x="953357" y="263081"/>
                    <a:pt x="966407" y="263081"/>
                  </a:cubicBezTo>
                  <a:cubicBezTo>
                    <a:pt x="970979" y="263081"/>
                    <a:pt x="977456" y="261557"/>
                    <a:pt x="981456" y="260033"/>
                  </a:cubicBezTo>
                  <a:lnTo>
                    <a:pt x="982504" y="260033"/>
                  </a:lnTo>
                  <a:lnTo>
                    <a:pt x="982504" y="314801"/>
                  </a:lnTo>
                  <a:cubicBezTo>
                    <a:pt x="976979" y="316801"/>
                    <a:pt x="967454" y="318802"/>
                    <a:pt x="957453" y="318802"/>
                  </a:cubicBezTo>
                  <a:close/>
                  <a:moveTo>
                    <a:pt x="1117473" y="318802"/>
                  </a:moveTo>
                  <a:cubicBezTo>
                    <a:pt x="1048226" y="318802"/>
                    <a:pt x="1000982" y="275082"/>
                    <a:pt x="1000982" y="203359"/>
                  </a:cubicBezTo>
                  <a:cubicBezTo>
                    <a:pt x="1000982" y="131635"/>
                    <a:pt x="1047179" y="85344"/>
                    <a:pt x="1108424" y="85344"/>
                  </a:cubicBezTo>
                  <a:cubicBezTo>
                    <a:pt x="1175195" y="85344"/>
                    <a:pt x="1208342" y="130016"/>
                    <a:pt x="1208342" y="196787"/>
                  </a:cubicBezTo>
                  <a:lnTo>
                    <a:pt x="1208342" y="221933"/>
                  </a:lnTo>
                  <a:lnTo>
                    <a:pt x="1065752" y="221933"/>
                  </a:lnTo>
                  <a:cubicBezTo>
                    <a:pt x="1073753" y="256603"/>
                    <a:pt x="1100900" y="265557"/>
                    <a:pt x="1128046" y="265557"/>
                  </a:cubicBezTo>
                  <a:cubicBezTo>
                    <a:pt x="1151668" y="265557"/>
                    <a:pt x="1168718" y="260509"/>
                    <a:pt x="1189768" y="247460"/>
                  </a:cubicBezTo>
                  <a:lnTo>
                    <a:pt x="1192244" y="247460"/>
                  </a:lnTo>
                  <a:lnTo>
                    <a:pt x="1192244" y="299180"/>
                  </a:lnTo>
                  <a:cubicBezTo>
                    <a:pt x="1174147" y="312230"/>
                    <a:pt x="1148525" y="318802"/>
                    <a:pt x="1117473" y="318802"/>
                  </a:cubicBezTo>
                  <a:close/>
                  <a:moveTo>
                    <a:pt x="1065752" y="176212"/>
                  </a:moveTo>
                  <a:lnTo>
                    <a:pt x="1147096" y="176212"/>
                  </a:lnTo>
                  <a:cubicBezTo>
                    <a:pt x="1145572" y="153162"/>
                    <a:pt x="1136047" y="137065"/>
                    <a:pt x="1109472" y="137065"/>
                  </a:cubicBezTo>
                  <a:cubicBezTo>
                    <a:pt x="1089374" y="137065"/>
                    <a:pt x="1071848" y="145637"/>
                    <a:pt x="1065752" y="176212"/>
                  </a:cubicBezTo>
                  <a:close/>
                  <a:moveTo>
                    <a:pt x="1480471" y="90392"/>
                  </a:moveTo>
                  <a:lnTo>
                    <a:pt x="1529715" y="90392"/>
                  </a:lnTo>
                  <a:lnTo>
                    <a:pt x="1529715" y="143637"/>
                  </a:lnTo>
                  <a:lnTo>
                    <a:pt x="1480471" y="143637"/>
                  </a:lnTo>
                  <a:lnTo>
                    <a:pt x="1480471" y="234505"/>
                  </a:lnTo>
                  <a:cubicBezTo>
                    <a:pt x="1480471" y="254032"/>
                    <a:pt x="1487996" y="263081"/>
                    <a:pt x="1508093" y="263081"/>
                  </a:cubicBezTo>
                  <a:cubicBezTo>
                    <a:pt x="1513618" y="263081"/>
                    <a:pt x="1520666" y="262604"/>
                    <a:pt x="1528191" y="260033"/>
                  </a:cubicBezTo>
                  <a:lnTo>
                    <a:pt x="1529715" y="260033"/>
                  </a:lnTo>
                  <a:lnTo>
                    <a:pt x="1529715" y="312230"/>
                  </a:lnTo>
                  <a:cubicBezTo>
                    <a:pt x="1521143" y="315278"/>
                    <a:pt x="1508093" y="318802"/>
                    <a:pt x="1489043" y="318802"/>
                  </a:cubicBezTo>
                  <a:cubicBezTo>
                    <a:pt x="1435322" y="318802"/>
                    <a:pt x="1414272" y="294227"/>
                    <a:pt x="1414272" y="237458"/>
                  </a:cubicBezTo>
                  <a:lnTo>
                    <a:pt x="1414272" y="143542"/>
                  </a:lnTo>
                  <a:lnTo>
                    <a:pt x="1329404" y="143542"/>
                  </a:lnTo>
                  <a:lnTo>
                    <a:pt x="1329404" y="234410"/>
                  </a:lnTo>
                  <a:cubicBezTo>
                    <a:pt x="1329404" y="253937"/>
                    <a:pt x="1336929" y="262985"/>
                    <a:pt x="1357027" y="262985"/>
                  </a:cubicBezTo>
                  <a:cubicBezTo>
                    <a:pt x="1362551" y="262985"/>
                    <a:pt x="1369600" y="262509"/>
                    <a:pt x="1377125" y="259937"/>
                  </a:cubicBezTo>
                  <a:lnTo>
                    <a:pt x="1378649" y="259937"/>
                  </a:lnTo>
                  <a:lnTo>
                    <a:pt x="1378649" y="312134"/>
                  </a:lnTo>
                  <a:cubicBezTo>
                    <a:pt x="1370076" y="315182"/>
                    <a:pt x="1357027" y="318707"/>
                    <a:pt x="1337977" y="318707"/>
                  </a:cubicBezTo>
                  <a:cubicBezTo>
                    <a:pt x="1284256" y="318707"/>
                    <a:pt x="1263206" y="294132"/>
                    <a:pt x="1263206" y="237363"/>
                  </a:cubicBezTo>
                  <a:lnTo>
                    <a:pt x="1263206" y="143447"/>
                  </a:lnTo>
                  <a:lnTo>
                    <a:pt x="1229106" y="143447"/>
                  </a:lnTo>
                  <a:lnTo>
                    <a:pt x="1229106" y="90202"/>
                  </a:lnTo>
                  <a:lnTo>
                    <a:pt x="1263206" y="90202"/>
                  </a:lnTo>
                  <a:lnTo>
                    <a:pt x="1263206" y="28956"/>
                  </a:lnTo>
                  <a:lnTo>
                    <a:pt x="1329500" y="28956"/>
                  </a:lnTo>
                  <a:lnTo>
                    <a:pt x="1329500" y="90202"/>
                  </a:lnTo>
                  <a:lnTo>
                    <a:pt x="1414367" y="90202"/>
                  </a:lnTo>
                  <a:lnTo>
                    <a:pt x="1414367" y="28956"/>
                  </a:lnTo>
                  <a:lnTo>
                    <a:pt x="1480661" y="28956"/>
                  </a:lnTo>
                  <a:lnTo>
                    <a:pt x="1480661" y="90202"/>
                  </a:lnTo>
                  <a:close/>
                  <a:moveTo>
                    <a:pt x="1873472" y="106489"/>
                  </a:moveTo>
                  <a:cubicBezTo>
                    <a:pt x="1873472" y="174784"/>
                    <a:pt x="1827752" y="211931"/>
                    <a:pt x="1758506" y="211931"/>
                  </a:cubicBezTo>
                  <a:lnTo>
                    <a:pt x="1709833" y="211931"/>
                  </a:lnTo>
                  <a:lnTo>
                    <a:pt x="1709833" y="313849"/>
                  </a:lnTo>
                  <a:lnTo>
                    <a:pt x="1641539" y="313849"/>
                  </a:lnTo>
                  <a:lnTo>
                    <a:pt x="1641539" y="0"/>
                  </a:lnTo>
                  <a:lnTo>
                    <a:pt x="1758506" y="0"/>
                  </a:lnTo>
                  <a:cubicBezTo>
                    <a:pt x="1827848" y="0"/>
                    <a:pt x="1873472" y="37147"/>
                    <a:pt x="1873472" y="106394"/>
                  </a:cubicBezTo>
                  <a:close/>
                  <a:moveTo>
                    <a:pt x="1752981" y="154210"/>
                  </a:moveTo>
                  <a:cubicBezTo>
                    <a:pt x="1787652" y="154210"/>
                    <a:pt x="1804226" y="134588"/>
                    <a:pt x="1804226" y="106489"/>
                  </a:cubicBezTo>
                  <a:cubicBezTo>
                    <a:pt x="1804226" y="78391"/>
                    <a:pt x="1787652" y="57817"/>
                    <a:pt x="1752981" y="57817"/>
                  </a:cubicBezTo>
                  <a:lnTo>
                    <a:pt x="1709833" y="57817"/>
                  </a:lnTo>
                  <a:lnTo>
                    <a:pt x="1709833" y="154210"/>
                  </a:lnTo>
                  <a:lnTo>
                    <a:pt x="1752981" y="154210"/>
                  </a:lnTo>
                  <a:close/>
                  <a:moveTo>
                    <a:pt x="2021110" y="291751"/>
                  </a:moveTo>
                  <a:cubicBezTo>
                    <a:pt x="2006537" y="309277"/>
                    <a:pt x="1985010" y="317849"/>
                    <a:pt x="1961864" y="317849"/>
                  </a:cubicBezTo>
                  <a:cubicBezTo>
                    <a:pt x="1918240" y="317849"/>
                    <a:pt x="1882521" y="291274"/>
                    <a:pt x="1882521" y="244030"/>
                  </a:cubicBezTo>
                  <a:cubicBezTo>
                    <a:pt x="1882521" y="200311"/>
                    <a:pt x="1918145" y="171260"/>
                    <a:pt x="1969389" y="171260"/>
                  </a:cubicBezTo>
                  <a:cubicBezTo>
                    <a:pt x="1985486" y="171260"/>
                    <a:pt x="2002060" y="173736"/>
                    <a:pt x="2019110" y="178784"/>
                  </a:cubicBezTo>
                  <a:lnTo>
                    <a:pt x="2019110" y="174784"/>
                  </a:lnTo>
                  <a:cubicBezTo>
                    <a:pt x="2019110" y="150685"/>
                    <a:pt x="2005584" y="140113"/>
                    <a:pt x="1969865" y="140113"/>
                  </a:cubicBezTo>
                  <a:cubicBezTo>
                    <a:pt x="1947291" y="140113"/>
                    <a:pt x="1925669" y="146590"/>
                    <a:pt x="1907096" y="157162"/>
                  </a:cubicBezTo>
                  <a:lnTo>
                    <a:pt x="1904619" y="157162"/>
                  </a:lnTo>
                  <a:lnTo>
                    <a:pt x="1904619" y="103918"/>
                  </a:lnTo>
                  <a:cubicBezTo>
                    <a:pt x="1921669" y="93916"/>
                    <a:pt x="1951768" y="85344"/>
                    <a:pt x="1981391" y="85344"/>
                  </a:cubicBezTo>
                  <a:cubicBezTo>
                    <a:pt x="2048637" y="85344"/>
                    <a:pt x="2085308" y="117443"/>
                    <a:pt x="2085308" y="173736"/>
                  </a:cubicBezTo>
                  <a:lnTo>
                    <a:pt x="2085308" y="313849"/>
                  </a:lnTo>
                  <a:lnTo>
                    <a:pt x="2021014" y="313849"/>
                  </a:lnTo>
                  <a:lnTo>
                    <a:pt x="2021014" y="291751"/>
                  </a:lnTo>
                  <a:close/>
                  <a:moveTo>
                    <a:pt x="2019110" y="243554"/>
                  </a:moveTo>
                  <a:lnTo>
                    <a:pt x="2019110" y="224504"/>
                  </a:lnTo>
                  <a:cubicBezTo>
                    <a:pt x="2009108" y="218980"/>
                    <a:pt x="1996059" y="216980"/>
                    <a:pt x="1982438" y="216980"/>
                  </a:cubicBezTo>
                  <a:cubicBezTo>
                    <a:pt x="1960817" y="216980"/>
                    <a:pt x="1947767" y="224980"/>
                    <a:pt x="1947767" y="243078"/>
                  </a:cubicBezTo>
                  <a:cubicBezTo>
                    <a:pt x="1947767" y="261176"/>
                    <a:pt x="1960817" y="269653"/>
                    <a:pt x="1980343" y="269653"/>
                  </a:cubicBezTo>
                  <a:cubicBezTo>
                    <a:pt x="1998917" y="269653"/>
                    <a:pt x="2013014" y="260128"/>
                    <a:pt x="2019014" y="243554"/>
                  </a:cubicBezTo>
                  <a:close/>
                  <a:moveTo>
                    <a:pt x="2119027" y="202406"/>
                  </a:moveTo>
                  <a:cubicBezTo>
                    <a:pt x="2119027" y="130588"/>
                    <a:pt x="2169700" y="85439"/>
                    <a:pt x="2235994" y="85439"/>
                  </a:cubicBezTo>
                  <a:cubicBezTo>
                    <a:pt x="2259616" y="85439"/>
                    <a:pt x="2281714" y="90488"/>
                    <a:pt x="2298287" y="102489"/>
                  </a:cubicBezTo>
                  <a:lnTo>
                    <a:pt x="2298287" y="159258"/>
                  </a:lnTo>
                  <a:lnTo>
                    <a:pt x="2295811" y="159258"/>
                  </a:lnTo>
                  <a:cubicBezTo>
                    <a:pt x="2281238" y="148209"/>
                    <a:pt x="2264188" y="141637"/>
                    <a:pt x="2244566" y="141637"/>
                  </a:cubicBezTo>
                  <a:cubicBezTo>
                    <a:pt x="2211419" y="141637"/>
                    <a:pt x="2186369" y="164211"/>
                    <a:pt x="2186369" y="202406"/>
                  </a:cubicBezTo>
                  <a:cubicBezTo>
                    <a:pt x="2186369" y="240601"/>
                    <a:pt x="2211515" y="262699"/>
                    <a:pt x="2244566" y="262699"/>
                  </a:cubicBezTo>
                  <a:cubicBezTo>
                    <a:pt x="2264093" y="262699"/>
                    <a:pt x="2281238" y="256127"/>
                    <a:pt x="2295811" y="245078"/>
                  </a:cubicBezTo>
                  <a:lnTo>
                    <a:pt x="2298287" y="245078"/>
                  </a:lnTo>
                  <a:lnTo>
                    <a:pt x="2298287" y="301847"/>
                  </a:lnTo>
                  <a:cubicBezTo>
                    <a:pt x="2281714" y="313944"/>
                    <a:pt x="2259616" y="318897"/>
                    <a:pt x="2235994" y="318897"/>
                  </a:cubicBezTo>
                  <a:cubicBezTo>
                    <a:pt x="2169700" y="318897"/>
                    <a:pt x="2119027" y="274225"/>
                    <a:pt x="2119027" y="202406"/>
                  </a:cubicBezTo>
                  <a:close/>
                  <a:moveTo>
                    <a:pt x="2406206" y="212503"/>
                  </a:moveTo>
                  <a:lnTo>
                    <a:pt x="2406206" y="313944"/>
                  </a:lnTo>
                  <a:lnTo>
                    <a:pt x="2339912" y="313944"/>
                  </a:lnTo>
                  <a:lnTo>
                    <a:pt x="2339912" y="0"/>
                  </a:lnTo>
                  <a:lnTo>
                    <a:pt x="2406206" y="0"/>
                  </a:lnTo>
                  <a:lnTo>
                    <a:pt x="2406206" y="178689"/>
                  </a:lnTo>
                  <a:lnTo>
                    <a:pt x="2472976" y="90297"/>
                  </a:lnTo>
                  <a:lnTo>
                    <a:pt x="2548319" y="90297"/>
                  </a:lnTo>
                  <a:lnTo>
                    <a:pt x="2548319" y="92774"/>
                  </a:lnTo>
                  <a:lnTo>
                    <a:pt x="2468023" y="194215"/>
                  </a:lnTo>
                  <a:lnTo>
                    <a:pt x="2548319" y="311182"/>
                  </a:lnTo>
                  <a:lnTo>
                    <a:pt x="2548319" y="313658"/>
                  </a:lnTo>
                  <a:lnTo>
                    <a:pt x="2472499" y="313658"/>
                  </a:lnTo>
                  <a:lnTo>
                    <a:pt x="2406206" y="212217"/>
                  </a:lnTo>
                  <a:close/>
                  <a:moveTo>
                    <a:pt x="2698909" y="291846"/>
                  </a:moveTo>
                  <a:cubicBezTo>
                    <a:pt x="2684336" y="309372"/>
                    <a:pt x="2662714" y="317945"/>
                    <a:pt x="2639663" y="317945"/>
                  </a:cubicBezTo>
                  <a:cubicBezTo>
                    <a:pt x="2595944" y="317945"/>
                    <a:pt x="2560320" y="291370"/>
                    <a:pt x="2560320" y="244126"/>
                  </a:cubicBezTo>
                  <a:cubicBezTo>
                    <a:pt x="2560320" y="200406"/>
                    <a:pt x="2595944" y="171355"/>
                    <a:pt x="2647188" y="171355"/>
                  </a:cubicBezTo>
                  <a:cubicBezTo>
                    <a:pt x="2663285" y="171355"/>
                    <a:pt x="2679859" y="173831"/>
                    <a:pt x="2696909" y="178880"/>
                  </a:cubicBezTo>
                  <a:lnTo>
                    <a:pt x="2696909" y="174879"/>
                  </a:lnTo>
                  <a:cubicBezTo>
                    <a:pt x="2696909" y="150781"/>
                    <a:pt x="2683383" y="140208"/>
                    <a:pt x="2647760" y="140208"/>
                  </a:cubicBezTo>
                  <a:cubicBezTo>
                    <a:pt x="2625185" y="140208"/>
                    <a:pt x="2603564" y="146685"/>
                    <a:pt x="2584990" y="157258"/>
                  </a:cubicBezTo>
                  <a:lnTo>
                    <a:pt x="2582513" y="157258"/>
                  </a:lnTo>
                  <a:lnTo>
                    <a:pt x="2582513" y="104013"/>
                  </a:lnTo>
                  <a:cubicBezTo>
                    <a:pt x="2599563" y="94012"/>
                    <a:pt x="2629662" y="85439"/>
                    <a:pt x="2659285" y="85439"/>
                  </a:cubicBezTo>
                  <a:cubicBezTo>
                    <a:pt x="2726531" y="85439"/>
                    <a:pt x="2763203" y="117539"/>
                    <a:pt x="2763203" y="173831"/>
                  </a:cubicBezTo>
                  <a:lnTo>
                    <a:pt x="2763203" y="313944"/>
                  </a:lnTo>
                  <a:lnTo>
                    <a:pt x="2698909" y="313944"/>
                  </a:lnTo>
                  <a:lnTo>
                    <a:pt x="2698909" y="291846"/>
                  </a:lnTo>
                  <a:close/>
                  <a:moveTo>
                    <a:pt x="2696909" y="243649"/>
                  </a:moveTo>
                  <a:lnTo>
                    <a:pt x="2696909" y="224599"/>
                  </a:lnTo>
                  <a:cubicBezTo>
                    <a:pt x="2686907" y="219075"/>
                    <a:pt x="2673858" y="217075"/>
                    <a:pt x="2660237" y="217075"/>
                  </a:cubicBezTo>
                  <a:cubicBezTo>
                    <a:pt x="2638616" y="217075"/>
                    <a:pt x="2625566" y="225076"/>
                    <a:pt x="2625566" y="243173"/>
                  </a:cubicBezTo>
                  <a:cubicBezTo>
                    <a:pt x="2625566" y="261271"/>
                    <a:pt x="2638616" y="269748"/>
                    <a:pt x="2658237" y="269748"/>
                  </a:cubicBezTo>
                  <a:cubicBezTo>
                    <a:pt x="2677859" y="269748"/>
                    <a:pt x="2690908" y="260223"/>
                    <a:pt x="2696909" y="243649"/>
                  </a:cubicBezTo>
                  <a:close/>
                  <a:moveTo>
                    <a:pt x="2874645" y="126682"/>
                  </a:moveTo>
                  <a:cubicBezTo>
                    <a:pt x="2886647" y="102108"/>
                    <a:pt x="2904268" y="88011"/>
                    <a:pt x="2928842" y="88011"/>
                  </a:cubicBezTo>
                  <a:cubicBezTo>
                    <a:pt x="2937891" y="88011"/>
                    <a:pt x="2946940" y="90011"/>
                    <a:pt x="2950369" y="92012"/>
                  </a:cubicBezTo>
                  <a:lnTo>
                    <a:pt x="2950369" y="155258"/>
                  </a:lnTo>
                  <a:lnTo>
                    <a:pt x="2947892" y="155258"/>
                  </a:lnTo>
                  <a:cubicBezTo>
                    <a:pt x="2940368" y="152210"/>
                    <a:pt x="2931319" y="150209"/>
                    <a:pt x="2918746" y="150209"/>
                  </a:cubicBezTo>
                  <a:cubicBezTo>
                    <a:pt x="2898172" y="150209"/>
                    <a:pt x="2882074" y="162306"/>
                    <a:pt x="2876550" y="185357"/>
                  </a:cubicBezTo>
                  <a:lnTo>
                    <a:pt x="2876550" y="313944"/>
                  </a:lnTo>
                  <a:lnTo>
                    <a:pt x="2810256" y="313944"/>
                  </a:lnTo>
                  <a:lnTo>
                    <a:pt x="2810256" y="90488"/>
                  </a:lnTo>
                  <a:lnTo>
                    <a:pt x="2874550" y="90488"/>
                  </a:lnTo>
                  <a:lnTo>
                    <a:pt x="2874550" y="126587"/>
                  </a:lnTo>
                  <a:close/>
                  <a:moveTo>
                    <a:pt x="3128105" y="290893"/>
                  </a:moveTo>
                  <a:cubicBezTo>
                    <a:pt x="3114104" y="308991"/>
                    <a:pt x="3092006" y="318992"/>
                    <a:pt x="3061811" y="318992"/>
                  </a:cubicBezTo>
                  <a:cubicBezTo>
                    <a:pt x="3004566" y="318992"/>
                    <a:pt x="2967895" y="266795"/>
                    <a:pt x="2967895" y="202501"/>
                  </a:cubicBezTo>
                  <a:cubicBezTo>
                    <a:pt x="2967895" y="138208"/>
                    <a:pt x="3004566" y="85534"/>
                    <a:pt x="3061811" y="85534"/>
                  </a:cubicBezTo>
                  <a:cubicBezTo>
                    <a:pt x="3090958" y="85534"/>
                    <a:pt x="3112008" y="94583"/>
                    <a:pt x="3126105" y="111157"/>
                  </a:cubicBezTo>
                  <a:lnTo>
                    <a:pt x="3126105" y="191"/>
                  </a:lnTo>
                  <a:lnTo>
                    <a:pt x="3192399" y="191"/>
                  </a:lnTo>
                  <a:lnTo>
                    <a:pt x="3192399" y="313944"/>
                  </a:lnTo>
                  <a:lnTo>
                    <a:pt x="3128105" y="313944"/>
                  </a:lnTo>
                  <a:lnTo>
                    <a:pt x="3128105" y="290893"/>
                  </a:lnTo>
                  <a:close/>
                  <a:moveTo>
                    <a:pt x="3126105" y="238125"/>
                  </a:moveTo>
                  <a:lnTo>
                    <a:pt x="3126105" y="166307"/>
                  </a:lnTo>
                  <a:cubicBezTo>
                    <a:pt x="3115056" y="150209"/>
                    <a:pt x="3100483" y="143256"/>
                    <a:pt x="3083909" y="143256"/>
                  </a:cubicBezTo>
                  <a:cubicBezTo>
                    <a:pt x="3054763" y="143256"/>
                    <a:pt x="3035237" y="164306"/>
                    <a:pt x="3035237" y="202501"/>
                  </a:cubicBezTo>
                  <a:cubicBezTo>
                    <a:pt x="3035237" y="240697"/>
                    <a:pt x="3054858" y="261271"/>
                    <a:pt x="3083909" y="261271"/>
                  </a:cubicBezTo>
                  <a:cubicBezTo>
                    <a:pt x="3100483" y="261271"/>
                    <a:pt x="3115056" y="254222"/>
                    <a:pt x="3126105" y="238220"/>
                  </a:cubicBezTo>
                  <a:close/>
                  <a:moveTo>
                    <a:pt x="0" y="416243"/>
                  </a:moveTo>
                  <a:lnTo>
                    <a:pt x="193834" y="416243"/>
                  </a:lnTo>
                  <a:lnTo>
                    <a:pt x="193834" y="454343"/>
                  </a:lnTo>
                  <a:lnTo>
                    <a:pt x="43720" y="454343"/>
                  </a:lnTo>
                  <a:lnTo>
                    <a:pt x="43720" y="550259"/>
                  </a:lnTo>
                  <a:lnTo>
                    <a:pt x="179737" y="550259"/>
                  </a:lnTo>
                  <a:lnTo>
                    <a:pt x="179737" y="587407"/>
                  </a:lnTo>
                  <a:lnTo>
                    <a:pt x="43720" y="587407"/>
                  </a:lnTo>
                  <a:lnTo>
                    <a:pt x="43720" y="691801"/>
                  </a:lnTo>
                  <a:lnTo>
                    <a:pt x="193834" y="691801"/>
                  </a:lnTo>
                  <a:lnTo>
                    <a:pt x="193834" y="729901"/>
                  </a:lnTo>
                  <a:lnTo>
                    <a:pt x="0" y="729901"/>
                  </a:lnTo>
                  <a:lnTo>
                    <a:pt x="0" y="416147"/>
                  </a:lnTo>
                  <a:close/>
                  <a:moveTo>
                    <a:pt x="353949" y="504635"/>
                  </a:moveTo>
                  <a:cubicBezTo>
                    <a:pt x="403670" y="504635"/>
                    <a:pt x="431292" y="537305"/>
                    <a:pt x="431292" y="591026"/>
                  </a:cubicBezTo>
                  <a:lnTo>
                    <a:pt x="431292" y="730091"/>
                  </a:lnTo>
                  <a:lnTo>
                    <a:pt x="389668" y="730091"/>
                  </a:lnTo>
                  <a:lnTo>
                    <a:pt x="389668" y="592074"/>
                  </a:lnTo>
                  <a:cubicBezTo>
                    <a:pt x="389668" y="563404"/>
                    <a:pt x="375095" y="542830"/>
                    <a:pt x="343472" y="542830"/>
                  </a:cubicBezTo>
                  <a:cubicBezTo>
                    <a:pt x="317373" y="542830"/>
                    <a:pt x="295275" y="559403"/>
                    <a:pt x="287750" y="583025"/>
                  </a:cubicBezTo>
                  <a:lnTo>
                    <a:pt x="287750" y="730091"/>
                  </a:lnTo>
                  <a:lnTo>
                    <a:pt x="246126" y="730091"/>
                  </a:lnTo>
                  <a:lnTo>
                    <a:pt x="246126" y="509207"/>
                  </a:lnTo>
                  <a:lnTo>
                    <a:pt x="287750" y="509207"/>
                  </a:lnTo>
                  <a:lnTo>
                    <a:pt x="287750" y="541306"/>
                  </a:lnTo>
                  <a:cubicBezTo>
                    <a:pt x="300800" y="520732"/>
                    <a:pt x="322898" y="504635"/>
                    <a:pt x="354044" y="504635"/>
                  </a:cubicBezTo>
                  <a:close/>
                  <a:moveTo>
                    <a:pt x="543211" y="509111"/>
                  </a:moveTo>
                  <a:lnTo>
                    <a:pt x="599980" y="509111"/>
                  </a:lnTo>
                  <a:lnTo>
                    <a:pt x="599980" y="544735"/>
                  </a:lnTo>
                  <a:lnTo>
                    <a:pt x="543211" y="544735"/>
                  </a:lnTo>
                  <a:lnTo>
                    <a:pt x="543211" y="663702"/>
                  </a:lnTo>
                  <a:cubicBezTo>
                    <a:pt x="543211" y="688848"/>
                    <a:pt x="556260" y="697325"/>
                    <a:pt x="579882" y="697325"/>
                  </a:cubicBezTo>
                  <a:cubicBezTo>
                    <a:pt x="586359" y="697325"/>
                    <a:pt x="593408" y="696373"/>
                    <a:pt x="598456" y="694277"/>
                  </a:cubicBezTo>
                  <a:lnTo>
                    <a:pt x="599980" y="694277"/>
                  </a:lnTo>
                  <a:lnTo>
                    <a:pt x="599980" y="729901"/>
                  </a:lnTo>
                  <a:cubicBezTo>
                    <a:pt x="593979" y="732377"/>
                    <a:pt x="585407" y="734473"/>
                    <a:pt x="573881" y="734473"/>
                  </a:cubicBezTo>
                  <a:cubicBezTo>
                    <a:pt x="522161" y="734473"/>
                    <a:pt x="501587" y="710851"/>
                    <a:pt x="501587" y="667703"/>
                  </a:cubicBezTo>
                  <a:lnTo>
                    <a:pt x="501587" y="544735"/>
                  </a:lnTo>
                  <a:lnTo>
                    <a:pt x="463391" y="544735"/>
                  </a:lnTo>
                  <a:lnTo>
                    <a:pt x="463391" y="509111"/>
                  </a:lnTo>
                  <a:lnTo>
                    <a:pt x="501587" y="509111"/>
                  </a:lnTo>
                  <a:lnTo>
                    <a:pt x="501587" y="450342"/>
                  </a:lnTo>
                  <a:lnTo>
                    <a:pt x="543211" y="450342"/>
                  </a:lnTo>
                  <a:lnTo>
                    <a:pt x="543211" y="509111"/>
                  </a:lnTo>
                  <a:close/>
                  <a:moveTo>
                    <a:pt x="735521" y="734568"/>
                  </a:moveTo>
                  <a:cubicBezTo>
                    <a:pt x="670751" y="734568"/>
                    <a:pt x="626555" y="691325"/>
                    <a:pt x="626555" y="622078"/>
                  </a:cubicBezTo>
                  <a:cubicBezTo>
                    <a:pt x="626555" y="552831"/>
                    <a:pt x="667703" y="504635"/>
                    <a:pt x="727424" y="504635"/>
                  </a:cubicBezTo>
                  <a:cubicBezTo>
                    <a:pt x="787146" y="504635"/>
                    <a:pt x="819817" y="548354"/>
                    <a:pt x="819817" y="613029"/>
                  </a:cubicBezTo>
                  <a:lnTo>
                    <a:pt x="819817" y="632079"/>
                  </a:lnTo>
                  <a:lnTo>
                    <a:pt x="668179" y="632079"/>
                  </a:lnTo>
                  <a:cubicBezTo>
                    <a:pt x="672656" y="676751"/>
                    <a:pt x="701326" y="698373"/>
                    <a:pt x="740950" y="698373"/>
                  </a:cubicBezTo>
                  <a:cubicBezTo>
                    <a:pt x="765524" y="698373"/>
                    <a:pt x="783146" y="692849"/>
                    <a:pt x="802672" y="678275"/>
                  </a:cubicBezTo>
                  <a:lnTo>
                    <a:pt x="804196" y="678275"/>
                  </a:lnTo>
                  <a:lnTo>
                    <a:pt x="804196" y="714946"/>
                  </a:lnTo>
                  <a:cubicBezTo>
                    <a:pt x="786098" y="729044"/>
                    <a:pt x="762476" y="734473"/>
                    <a:pt x="735425" y="734473"/>
                  </a:cubicBezTo>
                  <a:close/>
                  <a:moveTo>
                    <a:pt x="669798" y="597980"/>
                  </a:moveTo>
                  <a:lnTo>
                    <a:pt x="779717" y="597980"/>
                  </a:lnTo>
                  <a:cubicBezTo>
                    <a:pt x="778193" y="565404"/>
                    <a:pt x="762190" y="540258"/>
                    <a:pt x="727996" y="540258"/>
                  </a:cubicBezTo>
                  <a:cubicBezTo>
                    <a:pt x="696373" y="540258"/>
                    <a:pt x="675799" y="563880"/>
                    <a:pt x="669798" y="597980"/>
                  </a:cubicBezTo>
                  <a:close/>
                  <a:moveTo>
                    <a:pt x="910781" y="543306"/>
                  </a:moveTo>
                  <a:cubicBezTo>
                    <a:pt x="920306" y="519684"/>
                    <a:pt x="941451" y="505682"/>
                    <a:pt x="965549" y="505682"/>
                  </a:cubicBezTo>
                  <a:cubicBezTo>
                    <a:pt x="975074" y="505682"/>
                    <a:pt x="983647" y="507206"/>
                    <a:pt x="987171" y="509207"/>
                  </a:cubicBezTo>
                  <a:lnTo>
                    <a:pt x="987171" y="550355"/>
                  </a:lnTo>
                  <a:lnTo>
                    <a:pt x="985647" y="550355"/>
                  </a:lnTo>
                  <a:cubicBezTo>
                    <a:pt x="979646" y="547307"/>
                    <a:pt x="969550" y="545878"/>
                    <a:pt x="959549" y="545878"/>
                  </a:cubicBezTo>
                  <a:cubicBezTo>
                    <a:pt x="936974" y="545878"/>
                    <a:pt x="917924" y="560927"/>
                    <a:pt x="910876" y="586073"/>
                  </a:cubicBezTo>
                  <a:lnTo>
                    <a:pt x="910876" y="730187"/>
                  </a:lnTo>
                  <a:lnTo>
                    <a:pt x="869252" y="730187"/>
                  </a:lnTo>
                  <a:lnTo>
                    <a:pt x="869252" y="509302"/>
                  </a:lnTo>
                  <a:lnTo>
                    <a:pt x="910876" y="509302"/>
                  </a:lnTo>
                  <a:lnTo>
                    <a:pt x="910876" y="543401"/>
                  </a:lnTo>
                  <a:close/>
                  <a:moveTo>
                    <a:pt x="1128713" y="504635"/>
                  </a:moveTo>
                  <a:cubicBezTo>
                    <a:pt x="1194530" y="504635"/>
                    <a:pt x="1229582" y="558356"/>
                    <a:pt x="1229582" y="619601"/>
                  </a:cubicBezTo>
                  <a:cubicBezTo>
                    <a:pt x="1229582" y="680847"/>
                    <a:pt x="1194435" y="734568"/>
                    <a:pt x="1128713" y="734568"/>
                  </a:cubicBezTo>
                  <a:cubicBezTo>
                    <a:pt x="1101566" y="734568"/>
                    <a:pt x="1078516" y="720471"/>
                    <a:pt x="1066991" y="705421"/>
                  </a:cubicBezTo>
                  <a:lnTo>
                    <a:pt x="1066991" y="814864"/>
                  </a:lnTo>
                  <a:lnTo>
                    <a:pt x="1025366" y="814864"/>
                  </a:lnTo>
                  <a:lnTo>
                    <a:pt x="1025366" y="509111"/>
                  </a:lnTo>
                  <a:lnTo>
                    <a:pt x="1066991" y="509111"/>
                  </a:lnTo>
                  <a:lnTo>
                    <a:pt x="1066991" y="534162"/>
                  </a:lnTo>
                  <a:cubicBezTo>
                    <a:pt x="1078516" y="518636"/>
                    <a:pt x="1101662" y="504539"/>
                    <a:pt x="1128713" y="504539"/>
                  </a:cubicBezTo>
                  <a:close/>
                  <a:moveTo>
                    <a:pt x="1121664" y="696944"/>
                  </a:moveTo>
                  <a:cubicBezTo>
                    <a:pt x="1162812" y="696944"/>
                    <a:pt x="1186910" y="664274"/>
                    <a:pt x="1186910" y="619601"/>
                  </a:cubicBezTo>
                  <a:cubicBezTo>
                    <a:pt x="1186910" y="574929"/>
                    <a:pt x="1162812" y="542258"/>
                    <a:pt x="1121664" y="542258"/>
                  </a:cubicBezTo>
                  <a:cubicBezTo>
                    <a:pt x="1099090" y="542258"/>
                    <a:pt x="1077944" y="555784"/>
                    <a:pt x="1066991" y="577406"/>
                  </a:cubicBezTo>
                  <a:lnTo>
                    <a:pt x="1066991" y="662273"/>
                  </a:lnTo>
                  <a:cubicBezTo>
                    <a:pt x="1078040" y="683800"/>
                    <a:pt x="1099090" y="696944"/>
                    <a:pt x="1121664" y="696944"/>
                  </a:cubicBezTo>
                  <a:close/>
                  <a:moveTo>
                    <a:pt x="1320451" y="543306"/>
                  </a:moveTo>
                  <a:cubicBezTo>
                    <a:pt x="1329976" y="519684"/>
                    <a:pt x="1351026" y="505682"/>
                    <a:pt x="1375220" y="505682"/>
                  </a:cubicBezTo>
                  <a:cubicBezTo>
                    <a:pt x="1384745" y="505682"/>
                    <a:pt x="1393317" y="507206"/>
                    <a:pt x="1396841" y="509207"/>
                  </a:cubicBezTo>
                  <a:lnTo>
                    <a:pt x="1396841" y="550355"/>
                  </a:lnTo>
                  <a:lnTo>
                    <a:pt x="1395317" y="550355"/>
                  </a:lnTo>
                  <a:cubicBezTo>
                    <a:pt x="1389317" y="547307"/>
                    <a:pt x="1379220" y="545878"/>
                    <a:pt x="1369219" y="545878"/>
                  </a:cubicBezTo>
                  <a:cubicBezTo>
                    <a:pt x="1346645" y="545878"/>
                    <a:pt x="1327595" y="560927"/>
                    <a:pt x="1320546" y="586073"/>
                  </a:cubicBezTo>
                  <a:lnTo>
                    <a:pt x="1320546" y="730187"/>
                  </a:lnTo>
                  <a:lnTo>
                    <a:pt x="1278922" y="730187"/>
                  </a:lnTo>
                  <a:lnTo>
                    <a:pt x="1278922" y="509302"/>
                  </a:lnTo>
                  <a:lnTo>
                    <a:pt x="1320546" y="509302"/>
                  </a:lnTo>
                  <a:lnTo>
                    <a:pt x="1320546" y="543401"/>
                  </a:lnTo>
                  <a:close/>
                  <a:moveTo>
                    <a:pt x="1457039" y="419862"/>
                  </a:moveTo>
                  <a:cubicBezTo>
                    <a:pt x="1471613" y="419862"/>
                    <a:pt x="1483614" y="431387"/>
                    <a:pt x="1483614" y="445960"/>
                  </a:cubicBezTo>
                  <a:cubicBezTo>
                    <a:pt x="1483614" y="460534"/>
                    <a:pt x="1471517" y="472059"/>
                    <a:pt x="1457039" y="472059"/>
                  </a:cubicBezTo>
                  <a:cubicBezTo>
                    <a:pt x="1442561" y="472059"/>
                    <a:pt x="1430464" y="460534"/>
                    <a:pt x="1430464" y="445960"/>
                  </a:cubicBezTo>
                  <a:cubicBezTo>
                    <a:pt x="1430464" y="431387"/>
                    <a:pt x="1443038" y="419862"/>
                    <a:pt x="1457039" y="419862"/>
                  </a:cubicBezTo>
                  <a:close/>
                  <a:moveTo>
                    <a:pt x="1436465" y="509207"/>
                  </a:moveTo>
                  <a:lnTo>
                    <a:pt x="1478185" y="509207"/>
                  </a:lnTo>
                  <a:lnTo>
                    <a:pt x="1478185" y="730091"/>
                  </a:lnTo>
                  <a:lnTo>
                    <a:pt x="1436465" y="730091"/>
                  </a:lnTo>
                  <a:lnTo>
                    <a:pt x="1436465" y="509207"/>
                  </a:lnTo>
                  <a:close/>
                  <a:moveTo>
                    <a:pt x="1626775" y="601123"/>
                  </a:moveTo>
                  <a:cubicBezTo>
                    <a:pt x="1658398" y="611124"/>
                    <a:pt x="1693545" y="624173"/>
                    <a:pt x="1693545" y="666369"/>
                  </a:cubicBezTo>
                  <a:cubicBezTo>
                    <a:pt x="1693545" y="711517"/>
                    <a:pt x="1656398" y="734663"/>
                    <a:pt x="1608677" y="734663"/>
                  </a:cubicBezTo>
                  <a:cubicBezTo>
                    <a:pt x="1579531" y="734663"/>
                    <a:pt x="1550384" y="727615"/>
                    <a:pt x="1533906" y="714566"/>
                  </a:cubicBezTo>
                  <a:lnTo>
                    <a:pt x="1533906" y="674942"/>
                  </a:lnTo>
                  <a:lnTo>
                    <a:pt x="1535906" y="674942"/>
                  </a:lnTo>
                  <a:cubicBezTo>
                    <a:pt x="1554480" y="691991"/>
                    <a:pt x="1582103" y="699516"/>
                    <a:pt x="1608201" y="699516"/>
                  </a:cubicBezTo>
                  <a:cubicBezTo>
                    <a:pt x="1631823" y="699516"/>
                    <a:pt x="1652873" y="690467"/>
                    <a:pt x="1652873" y="671417"/>
                  </a:cubicBezTo>
                  <a:cubicBezTo>
                    <a:pt x="1652873" y="652367"/>
                    <a:pt x="1635347" y="647319"/>
                    <a:pt x="1600676" y="635794"/>
                  </a:cubicBezTo>
                  <a:cubicBezTo>
                    <a:pt x="1569530" y="625793"/>
                    <a:pt x="1534954" y="614172"/>
                    <a:pt x="1534954" y="572548"/>
                  </a:cubicBezTo>
                  <a:cubicBezTo>
                    <a:pt x="1534954" y="530924"/>
                    <a:pt x="1570101" y="504730"/>
                    <a:pt x="1614773" y="504730"/>
                  </a:cubicBezTo>
                  <a:cubicBezTo>
                    <a:pt x="1640872" y="504730"/>
                    <a:pt x="1663922" y="510254"/>
                    <a:pt x="1682591" y="522827"/>
                  </a:cubicBezTo>
                  <a:lnTo>
                    <a:pt x="1682591" y="563023"/>
                  </a:lnTo>
                  <a:lnTo>
                    <a:pt x="1681067" y="563023"/>
                  </a:lnTo>
                  <a:cubicBezTo>
                    <a:pt x="1662970" y="548450"/>
                    <a:pt x="1641920" y="539972"/>
                    <a:pt x="1615821" y="539972"/>
                  </a:cubicBezTo>
                  <a:cubicBezTo>
                    <a:pt x="1589723" y="539972"/>
                    <a:pt x="1575149" y="551498"/>
                    <a:pt x="1575149" y="567119"/>
                  </a:cubicBezTo>
                  <a:cubicBezTo>
                    <a:pt x="1575149" y="584645"/>
                    <a:pt x="1591247" y="589693"/>
                    <a:pt x="1626870" y="601313"/>
                  </a:cubicBezTo>
                  <a:close/>
                  <a:moveTo>
                    <a:pt x="1838611" y="734663"/>
                  </a:moveTo>
                  <a:cubicBezTo>
                    <a:pt x="1773841" y="734663"/>
                    <a:pt x="1729645" y="691420"/>
                    <a:pt x="1729645" y="622173"/>
                  </a:cubicBezTo>
                  <a:cubicBezTo>
                    <a:pt x="1729645" y="552926"/>
                    <a:pt x="1770793" y="504730"/>
                    <a:pt x="1830514" y="504730"/>
                  </a:cubicBezTo>
                  <a:cubicBezTo>
                    <a:pt x="1890236" y="504730"/>
                    <a:pt x="1922907" y="548450"/>
                    <a:pt x="1922907" y="613124"/>
                  </a:cubicBezTo>
                  <a:lnTo>
                    <a:pt x="1922907" y="632174"/>
                  </a:lnTo>
                  <a:lnTo>
                    <a:pt x="1771269" y="632174"/>
                  </a:lnTo>
                  <a:cubicBezTo>
                    <a:pt x="1775746" y="676847"/>
                    <a:pt x="1804416" y="698468"/>
                    <a:pt x="1844040" y="698468"/>
                  </a:cubicBezTo>
                  <a:cubicBezTo>
                    <a:pt x="1868614" y="698468"/>
                    <a:pt x="1886236" y="692944"/>
                    <a:pt x="1905762" y="678371"/>
                  </a:cubicBezTo>
                  <a:lnTo>
                    <a:pt x="1907286" y="678371"/>
                  </a:lnTo>
                  <a:lnTo>
                    <a:pt x="1907286" y="715042"/>
                  </a:lnTo>
                  <a:cubicBezTo>
                    <a:pt x="1889189" y="729139"/>
                    <a:pt x="1865662" y="734568"/>
                    <a:pt x="1838516" y="734568"/>
                  </a:cubicBezTo>
                  <a:close/>
                  <a:moveTo>
                    <a:pt x="1772888" y="598075"/>
                  </a:moveTo>
                  <a:lnTo>
                    <a:pt x="1882807" y="598075"/>
                  </a:lnTo>
                  <a:cubicBezTo>
                    <a:pt x="1881283" y="565499"/>
                    <a:pt x="1865281" y="540353"/>
                    <a:pt x="1831086" y="540353"/>
                  </a:cubicBezTo>
                  <a:cubicBezTo>
                    <a:pt x="1799463" y="540353"/>
                    <a:pt x="1778889" y="563975"/>
                    <a:pt x="1772888" y="598075"/>
                  </a:cubicBezTo>
                  <a:close/>
                </a:path>
              </a:pathLst>
            </a:custGeom>
            <a:solidFill>
              <a:srgbClr val="000000"/>
            </a:solidFill>
            <a:ln w="9525" cap="flat">
              <a:noFill/>
              <a:prstDash val="solid"/>
              <a:miter/>
            </a:ln>
          </p:spPr>
          <p:txBody>
            <a:bodyPr rtlCol="0" anchor="ctr"/>
            <a:lstStyle/>
            <a:p>
              <a:endParaRPr lang="en-US"/>
            </a:p>
          </p:txBody>
        </p:sp>
      </p:grpSp>
      <p:sp>
        <p:nvSpPr>
          <p:cNvPr id="27" name="Footer Placeholder">
            <a:extLst>
              <a:ext uri="{FF2B5EF4-FFF2-40B4-BE49-F238E27FC236}">
                <a16:creationId xmlns:a16="http://schemas.microsoft.com/office/drawing/2014/main" id="{86C7306F-0D24-4098-A555-5B553981BD6B}"/>
              </a:ext>
            </a:extLst>
          </p:cNvPr>
          <p:cNvSpPr>
            <a:spLocks noGrp="1"/>
          </p:cNvSpPr>
          <p:nvPr>
            <p:ph type="ftr" sz="quarter" idx="14"/>
          </p:nvPr>
        </p:nvSpPr>
        <p:spPr>
          <a:xfrm>
            <a:off x="4374720" y="6113044"/>
            <a:ext cx="7481160" cy="411581"/>
          </a:xfrm>
        </p:spPr>
        <p:txBody>
          <a:bodyPr/>
          <a:lstStyle>
            <a:lvl1pPr algn="r">
              <a:defRPr>
                <a:latin typeface="+mn-lt"/>
              </a:defRPr>
            </a:lvl1pPr>
          </a:lstStyle>
          <a:p>
            <a:r>
              <a:rPr lang="en-US"/>
              <a:t>Confidential | Authorized HPE Partner Use Only</a:t>
            </a:r>
          </a:p>
        </p:txBody>
      </p:sp>
      <p:sp>
        <p:nvSpPr>
          <p:cNvPr id="14" name="Picture Placeholder 1">
            <a:extLst>
              <a:ext uri="{FF2B5EF4-FFF2-40B4-BE49-F238E27FC236}">
                <a16:creationId xmlns:a16="http://schemas.microsoft.com/office/drawing/2014/main" id="{ECDDB426-90CF-4A57-B41B-57E3BE6A0AA5}"/>
              </a:ext>
            </a:extLst>
          </p:cNvPr>
          <p:cNvSpPr>
            <a:spLocks noGrp="1"/>
          </p:cNvSpPr>
          <p:nvPr>
            <p:ph type="pic" sz="quarter" idx="21" hasCustomPrompt="1"/>
          </p:nvPr>
        </p:nvSpPr>
        <p:spPr>
          <a:xfrm>
            <a:off x="2363895" y="4014216"/>
            <a:ext cx="1984248" cy="1545336"/>
          </a:xfrm>
        </p:spPr>
        <p:txBody>
          <a:bodyPr anchor="ctr">
            <a:normAutofit/>
          </a:bodyPr>
          <a:lstStyle>
            <a:lvl1pPr marL="0" indent="0" algn="ctr">
              <a:buNone/>
              <a:defRPr sz="1200">
                <a:latin typeface="+mn-lt"/>
              </a:defRPr>
            </a:lvl1pPr>
          </a:lstStyle>
          <a:p>
            <a:r>
              <a:rPr lang="en-US"/>
              <a:t>Click to add picture</a:t>
            </a:r>
          </a:p>
        </p:txBody>
      </p:sp>
      <p:sp>
        <p:nvSpPr>
          <p:cNvPr id="16" name="Picture Placeholder 1">
            <a:extLst>
              <a:ext uri="{FF2B5EF4-FFF2-40B4-BE49-F238E27FC236}">
                <a16:creationId xmlns:a16="http://schemas.microsoft.com/office/drawing/2014/main" id="{39733A0F-2FB5-4FF6-BE20-C146FFCE92E6}"/>
              </a:ext>
            </a:extLst>
          </p:cNvPr>
          <p:cNvSpPr>
            <a:spLocks noGrp="1"/>
          </p:cNvSpPr>
          <p:nvPr>
            <p:ph type="pic" sz="quarter" idx="22" hasCustomPrompt="1"/>
          </p:nvPr>
        </p:nvSpPr>
        <p:spPr>
          <a:xfrm>
            <a:off x="4348143" y="4014216"/>
            <a:ext cx="1984248" cy="1545336"/>
          </a:xfrm>
        </p:spPr>
        <p:txBody>
          <a:bodyPr anchor="ctr">
            <a:normAutofit/>
          </a:bodyPr>
          <a:lstStyle>
            <a:lvl1pPr marL="0" indent="0" algn="ctr">
              <a:buNone/>
              <a:defRPr sz="1200">
                <a:latin typeface="+mn-lt"/>
              </a:defRPr>
            </a:lvl1pPr>
          </a:lstStyle>
          <a:p>
            <a:r>
              <a:rPr lang="en-US"/>
              <a:t>Click to add picture</a:t>
            </a:r>
          </a:p>
        </p:txBody>
      </p:sp>
      <p:sp>
        <p:nvSpPr>
          <p:cNvPr id="17" name="Picture Placeholder 1">
            <a:extLst>
              <a:ext uri="{FF2B5EF4-FFF2-40B4-BE49-F238E27FC236}">
                <a16:creationId xmlns:a16="http://schemas.microsoft.com/office/drawing/2014/main" id="{23A4C845-99EC-495F-9CB6-B099DE17C61F}"/>
              </a:ext>
            </a:extLst>
          </p:cNvPr>
          <p:cNvSpPr>
            <a:spLocks noGrp="1"/>
          </p:cNvSpPr>
          <p:nvPr>
            <p:ph type="pic" sz="quarter" idx="23" hasCustomPrompt="1"/>
          </p:nvPr>
        </p:nvSpPr>
        <p:spPr>
          <a:xfrm>
            <a:off x="6332391" y="4014216"/>
            <a:ext cx="1984248" cy="1545336"/>
          </a:xfrm>
        </p:spPr>
        <p:txBody>
          <a:bodyPr anchor="ctr">
            <a:normAutofit/>
          </a:bodyPr>
          <a:lstStyle>
            <a:lvl1pPr marL="0" indent="0" algn="ctr">
              <a:buNone/>
              <a:defRPr sz="1200">
                <a:latin typeface="+mn-lt"/>
              </a:defRPr>
            </a:lvl1pPr>
          </a:lstStyle>
          <a:p>
            <a:r>
              <a:rPr lang="en-US"/>
              <a:t>Click to add picture</a:t>
            </a:r>
          </a:p>
        </p:txBody>
      </p:sp>
    </p:spTree>
    <p:extLst>
      <p:ext uri="{BB962C8B-B14F-4D97-AF65-F5344CB8AC3E}">
        <p14:creationId xmlns:p14="http://schemas.microsoft.com/office/powerpoint/2010/main" val="26098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A3BBDD58-9EEC-48BC-A84C-F80FB78CB21C}"/>
              </a:ext>
            </a:extLst>
          </p:cNvPr>
          <p:cNvSpPr>
            <a:spLocks noGrp="1"/>
          </p:cNvSpPr>
          <p:nvPr>
            <p:ph sz="quarter" idx="18"/>
          </p:nvPr>
        </p:nvSpPr>
        <p:spPr>
          <a:xfrm>
            <a:off x="381000" y="1344281"/>
            <a:ext cx="11403014" cy="47520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a:xfrm>
            <a:off x="281746" y="704332"/>
            <a:ext cx="11502268" cy="381000"/>
          </a:xfrm>
        </p:spPr>
        <p:txBody>
          <a:bodyPr vert="horz" lIns="91440" tIns="91440" rIns="91440" bIns="91440" rtlCol="0" anchor="ctr">
            <a:noAutofit/>
          </a:bodyPr>
          <a:lstStyle>
            <a:lvl1pPr marL="0" indent="0">
              <a:buFont typeface="" panose="020B0604020202020204" pitchFamily="34" charse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5" name="Title">
            <a:extLst>
              <a:ext uri="{FF2B5EF4-FFF2-40B4-BE49-F238E27FC236}">
                <a16:creationId xmlns:a16="http://schemas.microsoft.com/office/drawing/2014/main" id="{670D9BB8-8D8D-4F83-B418-E1A6910A3C8D}"/>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B8A2B8FB-372C-42B9-B280-9D39EC303B0B}"/>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2026B78-68E1-478D-8813-92F76EAC82C2}"/>
              </a:ext>
            </a:extLst>
          </p:cNvPr>
          <p:cNvSpPr>
            <a:spLocks noGrp="1"/>
          </p:cNvSpPr>
          <p:nvPr>
            <p:ph type="ftr" sz="quarter" idx="19"/>
          </p:nvPr>
        </p:nvSpPr>
        <p:spPr/>
        <p:txBody>
          <a:bodyPr/>
          <a:lstStyle/>
          <a:p>
            <a:r>
              <a:rPr lang="en-US"/>
              <a:t>Confidential | For Training Purposes Only</a:t>
            </a:r>
          </a:p>
        </p:txBody>
      </p:sp>
    </p:spTree>
    <p:extLst>
      <p:ext uri="{BB962C8B-B14F-4D97-AF65-F5344CB8AC3E}">
        <p14:creationId xmlns:p14="http://schemas.microsoft.com/office/powerpoint/2010/main" val="43061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Title Slide with linear storytelling 02">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4076700" y="3394586"/>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4076700" y="2949691"/>
            <a:ext cx="7705401"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4165600" y="2707560"/>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4076701" y="685800"/>
            <a:ext cx="7705401"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10" name="Picture Placeholder 1">
            <a:extLst>
              <a:ext uri="{FF2B5EF4-FFF2-40B4-BE49-F238E27FC236}">
                <a16:creationId xmlns:a16="http://schemas.microsoft.com/office/drawing/2014/main" id="{2FD840D7-BFFA-43F2-A0A3-65E3C3FCAC2B}"/>
              </a:ext>
            </a:extLst>
          </p:cNvPr>
          <p:cNvSpPr>
            <a:spLocks noGrp="1"/>
          </p:cNvSpPr>
          <p:nvPr>
            <p:ph type="pic" sz="quarter" idx="18" hasCustomPrompt="1"/>
          </p:nvPr>
        </p:nvSpPr>
        <p:spPr>
          <a:xfrm>
            <a:off x="-4515" y="0"/>
            <a:ext cx="3849624" cy="5559552"/>
          </a:xfrm>
        </p:spPr>
        <p:txBody>
          <a:bodyPr anchor="ctr">
            <a:normAutofit/>
          </a:bodyPr>
          <a:lstStyle>
            <a:lvl1pPr marL="0" indent="0" algn="ctr">
              <a:buNone/>
              <a:defRPr sz="1200">
                <a:latin typeface="+mn-lt"/>
              </a:defRPr>
            </a:lvl1pPr>
          </a:lstStyle>
          <a:p>
            <a:r>
              <a:rPr lang="en-US"/>
              <a:t>Click to add picture</a:t>
            </a:r>
          </a:p>
        </p:txBody>
      </p:sp>
      <p:sp>
        <p:nvSpPr>
          <p:cNvPr id="13" name="Picture Placeholder 1">
            <a:extLst>
              <a:ext uri="{FF2B5EF4-FFF2-40B4-BE49-F238E27FC236}">
                <a16:creationId xmlns:a16="http://schemas.microsoft.com/office/drawing/2014/main" id="{BD47F05C-84D7-40B3-AE78-D2A653693CB4}"/>
              </a:ext>
            </a:extLst>
          </p:cNvPr>
          <p:cNvSpPr>
            <a:spLocks noGrp="1"/>
          </p:cNvSpPr>
          <p:nvPr>
            <p:ph type="pic" sz="quarter" idx="20" hasCustomPrompt="1"/>
          </p:nvPr>
        </p:nvSpPr>
        <p:spPr>
          <a:xfrm>
            <a:off x="3845109" y="4014216"/>
            <a:ext cx="1984248" cy="1545336"/>
          </a:xfrm>
        </p:spPr>
        <p:txBody>
          <a:bodyPr anchor="ctr">
            <a:normAutofit/>
          </a:bodyPr>
          <a:lstStyle>
            <a:lvl1pPr marL="0" indent="0" algn="ctr">
              <a:buNone/>
              <a:defRPr sz="1200">
                <a:latin typeface="+mn-lt"/>
              </a:defRPr>
            </a:lvl1pPr>
          </a:lstStyle>
          <a:p>
            <a:r>
              <a:rPr lang="en-US"/>
              <a:t>Click to add picture</a:t>
            </a:r>
          </a:p>
        </p:txBody>
      </p:sp>
      <p:grpSp>
        <p:nvGrpSpPr>
          <p:cNvPr id="23" name="Logo">
            <a:extLst>
              <a:ext uri="{FF2B5EF4-FFF2-40B4-BE49-F238E27FC236}">
                <a16:creationId xmlns:a16="http://schemas.microsoft.com/office/drawing/2014/main" id="{FBF34A19-B9E4-4526-A8D9-CFF72897C066}"/>
              </a:ext>
            </a:extLst>
          </p:cNvPr>
          <p:cNvGrpSpPr>
            <a:grpSpLocks noChangeAspect="1"/>
          </p:cNvGrpSpPr>
          <p:nvPr userDrawn="1"/>
        </p:nvGrpSpPr>
        <p:grpSpPr>
          <a:xfrm>
            <a:off x="379647" y="5883448"/>
            <a:ext cx="1645920" cy="687519"/>
            <a:chOff x="2943225" y="6089949"/>
            <a:chExt cx="3192399" cy="1333499"/>
          </a:xfrm>
        </p:grpSpPr>
        <p:sp>
          <p:nvSpPr>
            <p:cNvPr id="24" name="Element">
              <a:extLst>
                <a:ext uri="{FF2B5EF4-FFF2-40B4-BE49-F238E27FC236}">
                  <a16:creationId xmlns:a16="http://schemas.microsoft.com/office/drawing/2014/main" id="{0C1FEDB0-0029-496C-9777-40FB750B14DD}"/>
                </a:ext>
              </a:extLst>
            </p:cNvPr>
            <p:cNvSpPr/>
            <p:nvPr/>
          </p:nvSpPr>
          <p:spPr>
            <a:xfrm>
              <a:off x="2943225" y="6089949"/>
              <a:ext cx="1092422" cy="313753"/>
            </a:xfrm>
            <a:custGeom>
              <a:avLst/>
              <a:gdLst>
                <a:gd name="connsiteX0" fmla="*/ 0 w 1092422"/>
                <a:gd name="connsiteY0" fmla="*/ 0 h 313753"/>
                <a:gd name="connsiteX1" fmla="*/ 0 w 1092422"/>
                <a:gd name="connsiteY1" fmla="*/ 313754 h 313753"/>
                <a:gd name="connsiteX2" fmla="*/ 1092422 w 1092422"/>
                <a:gd name="connsiteY2" fmla="*/ 313754 h 313753"/>
                <a:gd name="connsiteX3" fmla="*/ 1092422 w 1092422"/>
                <a:gd name="connsiteY3" fmla="*/ 0 h 313753"/>
                <a:gd name="connsiteX4" fmla="*/ 0 w 1092422"/>
                <a:gd name="connsiteY4" fmla="*/ 0 h 313753"/>
                <a:gd name="connsiteX5" fmla="*/ 1024128 w 1092422"/>
                <a:gd name="connsiteY5" fmla="*/ 245555 h 313753"/>
                <a:gd name="connsiteX6" fmla="*/ 68294 w 1092422"/>
                <a:gd name="connsiteY6" fmla="*/ 245555 h 313753"/>
                <a:gd name="connsiteX7" fmla="*/ 68294 w 1092422"/>
                <a:gd name="connsiteY7" fmla="*/ 68294 h 313753"/>
                <a:gd name="connsiteX8" fmla="*/ 1024128 w 1092422"/>
                <a:gd name="connsiteY8" fmla="*/ 68294 h 313753"/>
                <a:gd name="connsiteX9" fmla="*/ 1024128 w 1092422"/>
                <a:gd name="connsiteY9" fmla="*/ 245555 h 3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422" h="313753">
                  <a:moveTo>
                    <a:pt x="0" y="0"/>
                  </a:moveTo>
                  <a:lnTo>
                    <a:pt x="0" y="313754"/>
                  </a:lnTo>
                  <a:lnTo>
                    <a:pt x="1092422" y="313754"/>
                  </a:lnTo>
                  <a:lnTo>
                    <a:pt x="1092422" y="0"/>
                  </a:lnTo>
                  <a:lnTo>
                    <a:pt x="0" y="0"/>
                  </a:lnTo>
                  <a:close/>
                  <a:moveTo>
                    <a:pt x="1024128" y="245555"/>
                  </a:moveTo>
                  <a:lnTo>
                    <a:pt x="68294" y="245555"/>
                  </a:lnTo>
                  <a:lnTo>
                    <a:pt x="68294" y="68294"/>
                  </a:lnTo>
                  <a:lnTo>
                    <a:pt x="1024128" y="68294"/>
                  </a:lnTo>
                  <a:lnTo>
                    <a:pt x="1024128" y="245555"/>
                  </a:lnTo>
                  <a:close/>
                </a:path>
              </a:pathLst>
            </a:custGeom>
            <a:solidFill>
              <a:srgbClr val="01A982"/>
            </a:solidFill>
            <a:ln w="9525" cap="flat">
              <a:noFill/>
              <a:prstDash val="solid"/>
              <a:miter/>
            </a:ln>
          </p:spPr>
          <p:txBody>
            <a:bodyPr rtlCol="0" anchor="ctr"/>
            <a:lstStyle/>
            <a:p>
              <a:endParaRPr lang="en-US"/>
            </a:p>
          </p:txBody>
        </p:sp>
        <p:sp>
          <p:nvSpPr>
            <p:cNvPr id="25" name="Wordmark">
              <a:extLst>
                <a:ext uri="{FF2B5EF4-FFF2-40B4-BE49-F238E27FC236}">
                  <a16:creationId xmlns:a16="http://schemas.microsoft.com/office/drawing/2014/main" id="{00228BF6-FA9E-458A-A3F2-145BA5531020}"/>
                </a:ext>
              </a:extLst>
            </p:cNvPr>
            <p:cNvSpPr/>
            <p:nvPr/>
          </p:nvSpPr>
          <p:spPr>
            <a:xfrm>
              <a:off x="2943225" y="6608585"/>
              <a:ext cx="3192399" cy="814863"/>
            </a:xfrm>
            <a:custGeom>
              <a:avLst/>
              <a:gdLst>
                <a:gd name="connsiteX0" fmla="*/ 68294 w 3192399"/>
                <a:gd name="connsiteY0" fmla="*/ 313754 h 814863"/>
                <a:gd name="connsiteX1" fmla="*/ 0 w 3192399"/>
                <a:gd name="connsiteY1" fmla="*/ 313754 h 814863"/>
                <a:gd name="connsiteX2" fmla="*/ 0 w 3192399"/>
                <a:gd name="connsiteY2" fmla="*/ 0 h 814863"/>
                <a:gd name="connsiteX3" fmla="*/ 68294 w 3192399"/>
                <a:gd name="connsiteY3" fmla="*/ 0 h 814863"/>
                <a:gd name="connsiteX4" fmla="*/ 68294 w 3192399"/>
                <a:gd name="connsiteY4" fmla="*/ 124016 h 814863"/>
                <a:gd name="connsiteX5" fmla="*/ 190310 w 3192399"/>
                <a:gd name="connsiteY5" fmla="*/ 124016 h 814863"/>
                <a:gd name="connsiteX6" fmla="*/ 190310 w 3192399"/>
                <a:gd name="connsiteY6" fmla="*/ 0 h 814863"/>
                <a:gd name="connsiteX7" fmla="*/ 258604 w 3192399"/>
                <a:gd name="connsiteY7" fmla="*/ 0 h 814863"/>
                <a:gd name="connsiteX8" fmla="*/ 258604 w 3192399"/>
                <a:gd name="connsiteY8" fmla="*/ 313754 h 814863"/>
                <a:gd name="connsiteX9" fmla="*/ 190310 w 3192399"/>
                <a:gd name="connsiteY9" fmla="*/ 313754 h 814863"/>
                <a:gd name="connsiteX10" fmla="*/ 190310 w 3192399"/>
                <a:gd name="connsiteY10" fmla="*/ 183737 h 814863"/>
                <a:gd name="connsiteX11" fmla="*/ 68294 w 3192399"/>
                <a:gd name="connsiteY11" fmla="*/ 183737 h 814863"/>
                <a:gd name="connsiteX12" fmla="*/ 68294 w 3192399"/>
                <a:gd name="connsiteY12" fmla="*/ 313754 h 814863"/>
                <a:gd name="connsiteX13" fmla="*/ 413671 w 3192399"/>
                <a:gd name="connsiteY13" fmla="*/ 318802 h 814863"/>
                <a:gd name="connsiteX14" fmla="*/ 297180 w 3192399"/>
                <a:gd name="connsiteY14" fmla="*/ 203359 h 814863"/>
                <a:gd name="connsiteX15" fmla="*/ 404622 w 3192399"/>
                <a:gd name="connsiteY15" fmla="*/ 85344 h 814863"/>
                <a:gd name="connsiteX16" fmla="*/ 504539 w 3192399"/>
                <a:gd name="connsiteY16" fmla="*/ 196787 h 814863"/>
                <a:gd name="connsiteX17" fmla="*/ 504539 w 3192399"/>
                <a:gd name="connsiteY17" fmla="*/ 221933 h 814863"/>
                <a:gd name="connsiteX18" fmla="*/ 361950 w 3192399"/>
                <a:gd name="connsiteY18" fmla="*/ 221933 h 814863"/>
                <a:gd name="connsiteX19" fmla="*/ 424244 w 3192399"/>
                <a:gd name="connsiteY19" fmla="*/ 265557 h 814863"/>
                <a:gd name="connsiteX20" fmla="*/ 485966 w 3192399"/>
                <a:gd name="connsiteY20" fmla="*/ 247460 h 814863"/>
                <a:gd name="connsiteX21" fmla="*/ 488442 w 3192399"/>
                <a:gd name="connsiteY21" fmla="*/ 247460 h 814863"/>
                <a:gd name="connsiteX22" fmla="*/ 488442 w 3192399"/>
                <a:gd name="connsiteY22" fmla="*/ 299180 h 814863"/>
                <a:gd name="connsiteX23" fmla="*/ 413671 w 3192399"/>
                <a:gd name="connsiteY23" fmla="*/ 318802 h 814863"/>
                <a:gd name="connsiteX24" fmla="*/ 361950 w 3192399"/>
                <a:gd name="connsiteY24" fmla="*/ 176212 h 814863"/>
                <a:gd name="connsiteX25" fmla="*/ 443294 w 3192399"/>
                <a:gd name="connsiteY25" fmla="*/ 176212 h 814863"/>
                <a:gd name="connsiteX26" fmla="*/ 405670 w 3192399"/>
                <a:gd name="connsiteY26" fmla="*/ 137065 h 814863"/>
                <a:gd name="connsiteX27" fmla="*/ 361950 w 3192399"/>
                <a:gd name="connsiteY27" fmla="*/ 176212 h 814863"/>
                <a:gd name="connsiteX28" fmla="*/ 682752 w 3192399"/>
                <a:gd name="connsiteY28" fmla="*/ 182213 h 814863"/>
                <a:gd name="connsiteX29" fmla="*/ 647605 w 3192399"/>
                <a:gd name="connsiteY29" fmla="*/ 313754 h 814863"/>
                <a:gd name="connsiteX30" fmla="*/ 587883 w 3192399"/>
                <a:gd name="connsiteY30" fmla="*/ 313754 h 814863"/>
                <a:gd name="connsiteX31" fmla="*/ 519589 w 3192399"/>
                <a:gd name="connsiteY31" fmla="*/ 92869 h 814863"/>
                <a:gd name="connsiteX32" fmla="*/ 519589 w 3192399"/>
                <a:gd name="connsiteY32" fmla="*/ 90392 h 814863"/>
                <a:gd name="connsiteX33" fmla="*/ 584835 w 3192399"/>
                <a:gd name="connsiteY33" fmla="*/ 90392 h 814863"/>
                <a:gd name="connsiteX34" fmla="*/ 621983 w 3192399"/>
                <a:gd name="connsiteY34" fmla="*/ 222409 h 814863"/>
                <a:gd name="connsiteX35" fmla="*/ 657130 w 3192399"/>
                <a:gd name="connsiteY35" fmla="*/ 90392 h 814863"/>
                <a:gd name="connsiteX36" fmla="*/ 710375 w 3192399"/>
                <a:gd name="connsiteY36" fmla="*/ 90392 h 814863"/>
                <a:gd name="connsiteX37" fmla="*/ 745998 w 3192399"/>
                <a:gd name="connsiteY37" fmla="*/ 222409 h 814863"/>
                <a:gd name="connsiteX38" fmla="*/ 783622 w 3192399"/>
                <a:gd name="connsiteY38" fmla="*/ 90392 h 814863"/>
                <a:gd name="connsiteX39" fmla="*/ 846392 w 3192399"/>
                <a:gd name="connsiteY39" fmla="*/ 90392 h 814863"/>
                <a:gd name="connsiteX40" fmla="*/ 846392 w 3192399"/>
                <a:gd name="connsiteY40" fmla="*/ 92869 h 814863"/>
                <a:gd name="connsiteX41" fmla="*/ 778097 w 3192399"/>
                <a:gd name="connsiteY41" fmla="*/ 313754 h 814863"/>
                <a:gd name="connsiteX42" fmla="*/ 718376 w 3192399"/>
                <a:gd name="connsiteY42" fmla="*/ 313754 h 814863"/>
                <a:gd name="connsiteX43" fmla="*/ 682752 w 3192399"/>
                <a:gd name="connsiteY43" fmla="*/ 182213 h 814863"/>
                <a:gd name="connsiteX44" fmla="*/ 957358 w 3192399"/>
                <a:gd name="connsiteY44" fmla="*/ 318802 h 814863"/>
                <a:gd name="connsiteX45" fmla="*/ 881063 w 3192399"/>
                <a:gd name="connsiteY45" fmla="*/ 246507 h 814863"/>
                <a:gd name="connsiteX46" fmla="*/ 881063 w 3192399"/>
                <a:gd name="connsiteY46" fmla="*/ 0 h 814863"/>
                <a:gd name="connsiteX47" fmla="*/ 947357 w 3192399"/>
                <a:gd name="connsiteY47" fmla="*/ 0 h 814863"/>
                <a:gd name="connsiteX48" fmla="*/ 947357 w 3192399"/>
                <a:gd name="connsiteY48" fmla="*/ 242030 h 814863"/>
                <a:gd name="connsiteX49" fmla="*/ 966407 w 3192399"/>
                <a:gd name="connsiteY49" fmla="*/ 263081 h 814863"/>
                <a:gd name="connsiteX50" fmla="*/ 981456 w 3192399"/>
                <a:gd name="connsiteY50" fmla="*/ 260033 h 814863"/>
                <a:gd name="connsiteX51" fmla="*/ 982504 w 3192399"/>
                <a:gd name="connsiteY51" fmla="*/ 260033 h 814863"/>
                <a:gd name="connsiteX52" fmla="*/ 982504 w 3192399"/>
                <a:gd name="connsiteY52" fmla="*/ 314801 h 814863"/>
                <a:gd name="connsiteX53" fmla="*/ 957453 w 3192399"/>
                <a:gd name="connsiteY53" fmla="*/ 318802 h 814863"/>
                <a:gd name="connsiteX54" fmla="*/ 1117473 w 3192399"/>
                <a:gd name="connsiteY54" fmla="*/ 318802 h 814863"/>
                <a:gd name="connsiteX55" fmla="*/ 1000982 w 3192399"/>
                <a:gd name="connsiteY55" fmla="*/ 203359 h 814863"/>
                <a:gd name="connsiteX56" fmla="*/ 1108424 w 3192399"/>
                <a:gd name="connsiteY56" fmla="*/ 85344 h 814863"/>
                <a:gd name="connsiteX57" fmla="*/ 1208342 w 3192399"/>
                <a:gd name="connsiteY57" fmla="*/ 196787 h 814863"/>
                <a:gd name="connsiteX58" fmla="*/ 1208342 w 3192399"/>
                <a:gd name="connsiteY58" fmla="*/ 221933 h 814863"/>
                <a:gd name="connsiteX59" fmla="*/ 1065752 w 3192399"/>
                <a:gd name="connsiteY59" fmla="*/ 221933 h 814863"/>
                <a:gd name="connsiteX60" fmla="*/ 1128046 w 3192399"/>
                <a:gd name="connsiteY60" fmla="*/ 265557 h 814863"/>
                <a:gd name="connsiteX61" fmla="*/ 1189768 w 3192399"/>
                <a:gd name="connsiteY61" fmla="*/ 247460 h 814863"/>
                <a:gd name="connsiteX62" fmla="*/ 1192244 w 3192399"/>
                <a:gd name="connsiteY62" fmla="*/ 247460 h 814863"/>
                <a:gd name="connsiteX63" fmla="*/ 1192244 w 3192399"/>
                <a:gd name="connsiteY63" fmla="*/ 299180 h 814863"/>
                <a:gd name="connsiteX64" fmla="*/ 1117473 w 3192399"/>
                <a:gd name="connsiteY64" fmla="*/ 318802 h 814863"/>
                <a:gd name="connsiteX65" fmla="*/ 1065752 w 3192399"/>
                <a:gd name="connsiteY65" fmla="*/ 176212 h 814863"/>
                <a:gd name="connsiteX66" fmla="*/ 1147096 w 3192399"/>
                <a:gd name="connsiteY66" fmla="*/ 176212 h 814863"/>
                <a:gd name="connsiteX67" fmla="*/ 1109472 w 3192399"/>
                <a:gd name="connsiteY67" fmla="*/ 137065 h 814863"/>
                <a:gd name="connsiteX68" fmla="*/ 1065752 w 3192399"/>
                <a:gd name="connsiteY68" fmla="*/ 176212 h 814863"/>
                <a:gd name="connsiteX69" fmla="*/ 1480471 w 3192399"/>
                <a:gd name="connsiteY69" fmla="*/ 90392 h 814863"/>
                <a:gd name="connsiteX70" fmla="*/ 1529715 w 3192399"/>
                <a:gd name="connsiteY70" fmla="*/ 90392 h 814863"/>
                <a:gd name="connsiteX71" fmla="*/ 1529715 w 3192399"/>
                <a:gd name="connsiteY71" fmla="*/ 143637 h 814863"/>
                <a:gd name="connsiteX72" fmla="*/ 1480471 w 3192399"/>
                <a:gd name="connsiteY72" fmla="*/ 143637 h 814863"/>
                <a:gd name="connsiteX73" fmla="*/ 1480471 w 3192399"/>
                <a:gd name="connsiteY73" fmla="*/ 234505 h 814863"/>
                <a:gd name="connsiteX74" fmla="*/ 1508093 w 3192399"/>
                <a:gd name="connsiteY74" fmla="*/ 263081 h 814863"/>
                <a:gd name="connsiteX75" fmla="*/ 1528191 w 3192399"/>
                <a:gd name="connsiteY75" fmla="*/ 260033 h 814863"/>
                <a:gd name="connsiteX76" fmla="*/ 1529715 w 3192399"/>
                <a:gd name="connsiteY76" fmla="*/ 260033 h 814863"/>
                <a:gd name="connsiteX77" fmla="*/ 1529715 w 3192399"/>
                <a:gd name="connsiteY77" fmla="*/ 312230 h 814863"/>
                <a:gd name="connsiteX78" fmla="*/ 1489043 w 3192399"/>
                <a:gd name="connsiteY78" fmla="*/ 318802 h 814863"/>
                <a:gd name="connsiteX79" fmla="*/ 1414272 w 3192399"/>
                <a:gd name="connsiteY79" fmla="*/ 237458 h 814863"/>
                <a:gd name="connsiteX80" fmla="*/ 1414272 w 3192399"/>
                <a:gd name="connsiteY80" fmla="*/ 143542 h 814863"/>
                <a:gd name="connsiteX81" fmla="*/ 1329404 w 3192399"/>
                <a:gd name="connsiteY81" fmla="*/ 143542 h 814863"/>
                <a:gd name="connsiteX82" fmla="*/ 1329404 w 3192399"/>
                <a:gd name="connsiteY82" fmla="*/ 234410 h 814863"/>
                <a:gd name="connsiteX83" fmla="*/ 1357027 w 3192399"/>
                <a:gd name="connsiteY83" fmla="*/ 262985 h 814863"/>
                <a:gd name="connsiteX84" fmla="*/ 1377125 w 3192399"/>
                <a:gd name="connsiteY84" fmla="*/ 259937 h 814863"/>
                <a:gd name="connsiteX85" fmla="*/ 1378649 w 3192399"/>
                <a:gd name="connsiteY85" fmla="*/ 259937 h 814863"/>
                <a:gd name="connsiteX86" fmla="*/ 1378649 w 3192399"/>
                <a:gd name="connsiteY86" fmla="*/ 312134 h 814863"/>
                <a:gd name="connsiteX87" fmla="*/ 1337977 w 3192399"/>
                <a:gd name="connsiteY87" fmla="*/ 318707 h 814863"/>
                <a:gd name="connsiteX88" fmla="*/ 1263206 w 3192399"/>
                <a:gd name="connsiteY88" fmla="*/ 237363 h 814863"/>
                <a:gd name="connsiteX89" fmla="*/ 1263206 w 3192399"/>
                <a:gd name="connsiteY89" fmla="*/ 143447 h 814863"/>
                <a:gd name="connsiteX90" fmla="*/ 1229106 w 3192399"/>
                <a:gd name="connsiteY90" fmla="*/ 143447 h 814863"/>
                <a:gd name="connsiteX91" fmla="*/ 1229106 w 3192399"/>
                <a:gd name="connsiteY91" fmla="*/ 90202 h 814863"/>
                <a:gd name="connsiteX92" fmla="*/ 1263206 w 3192399"/>
                <a:gd name="connsiteY92" fmla="*/ 90202 h 814863"/>
                <a:gd name="connsiteX93" fmla="*/ 1263206 w 3192399"/>
                <a:gd name="connsiteY93" fmla="*/ 28956 h 814863"/>
                <a:gd name="connsiteX94" fmla="*/ 1329500 w 3192399"/>
                <a:gd name="connsiteY94" fmla="*/ 28956 h 814863"/>
                <a:gd name="connsiteX95" fmla="*/ 1329500 w 3192399"/>
                <a:gd name="connsiteY95" fmla="*/ 90202 h 814863"/>
                <a:gd name="connsiteX96" fmla="*/ 1414367 w 3192399"/>
                <a:gd name="connsiteY96" fmla="*/ 90202 h 814863"/>
                <a:gd name="connsiteX97" fmla="*/ 1414367 w 3192399"/>
                <a:gd name="connsiteY97" fmla="*/ 28956 h 814863"/>
                <a:gd name="connsiteX98" fmla="*/ 1480661 w 3192399"/>
                <a:gd name="connsiteY98" fmla="*/ 28956 h 814863"/>
                <a:gd name="connsiteX99" fmla="*/ 1480661 w 3192399"/>
                <a:gd name="connsiteY99" fmla="*/ 90202 h 814863"/>
                <a:gd name="connsiteX100" fmla="*/ 1873472 w 3192399"/>
                <a:gd name="connsiteY100" fmla="*/ 106489 h 814863"/>
                <a:gd name="connsiteX101" fmla="*/ 1758506 w 3192399"/>
                <a:gd name="connsiteY101" fmla="*/ 211931 h 814863"/>
                <a:gd name="connsiteX102" fmla="*/ 1709833 w 3192399"/>
                <a:gd name="connsiteY102" fmla="*/ 211931 h 814863"/>
                <a:gd name="connsiteX103" fmla="*/ 1709833 w 3192399"/>
                <a:gd name="connsiteY103" fmla="*/ 313849 h 814863"/>
                <a:gd name="connsiteX104" fmla="*/ 1641539 w 3192399"/>
                <a:gd name="connsiteY104" fmla="*/ 313849 h 814863"/>
                <a:gd name="connsiteX105" fmla="*/ 1641539 w 3192399"/>
                <a:gd name="connsiteY105" fmla="*/ 0 h 814863"/>
                <a:gd name="connsiteX106" fmla="*/ 1758506 w 3192399"/>
                <a:gd name="connsiteY106" fmla="*/ 0 h 814863"/>
                <a:gd name="connsiteX107" fmla="*/ 1873472 w 3192399"/>
                <a:gd name="connsiteY107" fmla="*/ 106394 h 814863"/>
                <a:gd name="connsiteX108" fmla="*/ 1752981 w 3192399"/>
                <a:gd name="connsiteY108" fmla="*/ 154210 h 814863"/>
                <a:gd name="connsiteX109" fmla="*/ 1804226 w 3192399"/>
                <a:gd name="connsiteY109" fmla="*/ 106489 h 814863"/>
                <a:gd name="connsiteX110" fmla="*/ 1752981 w 3192399"/>
                <a:gd name="connsiteY110" fmla="*/ 57817 h 814863"/>
                <a:gd name="connsiteX111" fmla="*/ 1709833 w 3192399"/>
                <a:gd name="connsiteY111" fmla="*/ 57817 h 814863"/>
                <a:gd name="connsiteX112" fmla="*/ 1709833 w 3192399"/>
                <a:gd name="connsiteY112" fmla="*/ 154210 h 814863"/>
                <a:gd name="connsiteX113" fmla="*/ 1752981 w 3192399"/>
                <a:gd name="connsiteY113" fmla="*/ 154210 h 814863"/>
                <a:gd name="connsiteX114" fmla="*/ 2021110 w 3192399"/>
                <a:gd name="connsiteY114" fmla="*/ 291751 h 814863"/>
                <a:gd name="connsiteX115" fmla="*/ 1961864 w 3192399"/>
                <a:gd name="connsiteY115" fmla="*/ 317849 h 814863"/>
                <a:gd name="connsiteX116" fmla="*/ 1882521 w 3192399"/>
                <a:gd name="connsiteY116" fmla="*/ 244030 h 814863"/>
                <a:gd name="connsiteX117" fmla="*/ 1969389 w 3192399"/>
                <a:gd name="connsiteY117" fmla="*/ 171260 h 814863"/>
                <a:gd name="connsiteX118" fmla="*/ 2019110 w 3192399"/>
                <a:gd name="connsiteY118" fmla="*/ 178784 h 814863"/>
                <a:gd name="connsiteX119" fmla="*/ 2019110 w 3192399"/>
                <a:gd name="connsiteY119" fmla="*/ 174784 h 814863"/>
                <a:gd name="connsiteX120" fmla="*/ 1969865 w 3192399"/>
                <a:gd name="connsiteY120" fmla="*/ 140113 h 814863"/>
                <a:gd name="connsiteX121" fmla="*/ 1907096 w 3192399"/>
                <a:gd name="connsiteY121" fmla="*/ 157162 h 814863"/>
                <a:gd name="connsiteX122" fmla="*/ 1904619 w 3192399"/>
                <a:gd name="connsiteY122" fmla="*/ 157162 h 814863"/>
                <a:gd name="connsiteX123" fmla="*/ 1904619 w 3192399"/>
                <a:gd name="connsiteY123" fmla="*/ 103918 h 814863"/>
                <a:gd name="connsiteX124" fmla="*/ 1981391 w 3192399"/>
                <a:gd name="connsiteY124" fmla="*/ 85344 h 814863"/>
                <a:gd name="connsiteX125" fmla="*/ 2085308 w 3192399"/>
                <a:gd name="connsiteY125" fmla="*/ 173736 h 814863"/>
                <a:gd name="connsiteX126" fmla="*/ 2085308 w 3192399"/>
                <a:gd name="connsiteY126" fmla="*/ 313849 h 814863"/>
                <a:gd name="connsiteX127" fmla="*/ 2021014 w 3192399"/>
                <a:gd name="connsiteY127" fmla="*/ 313849 h 814863"/>
                <a:gd name="connsiteX128" fmla="*/ 2021014 w 3192399"/>
                <a:gd name="connsiteY128" fmla="*/ 291751 h 814863"/>
                <a:gd name="connsiteX129" fmla="*/ 2019110 w 3192399"/>
                <a:gd name="connsiteY129" fmla="*/ 243554 h 814863"/>
                <a:gd name="connsiteX130" fmla="*/ 2019110 w 3192399"/>
                <a:gd name="connsiteY130" fmla="*/ 224504 h 814863"/>
                <a:gd name="connsiteX131" fmla="*/ 1982438 w 3192399"/>
                <a:gd name="connsiteY131" fmla="*/ 216980 h 814863"/>
                <a:gd name="connsiteX132" fmla="*/ 1947767 w 3192399"/>
                <a:gd name="connsiteY132" fmla="*/ 243078 h 814863"/>
                <a:gd name="connsiteX133" fmla="*/ 1980343 w 3192399"/>
                <a:gd name="connsiteY133" fmla="*/ 269653 h 814863"/>
                <a:gd name="connsiteX134" fmla="*/ 2019014 w 3192399"/>
                <a:gd name="connsiteY134" fmla="*/ 243554 h 814863"/>
                <a:gd name="connsiteX135" fmla="*/ 2119027 w 3192399"/>
                <a:gd name="connsiteY135" fmla="*/ 202406 h 814863"/>
                <a:gd name="connsiteX136" fmla="*/ 2235994 w 3192399"/>
                <a:gd name="connsiteY136" fmla="*/ 85439 h 814863"/>
                <a:gd name="connsiteX137" fmla="*/ 2298287 w 3192399"/>
                <a:gd name="connsiteY137" fmla="*/ 102489 h 814863"/>
                <a:gd name="connsiteX138" fmla="*/ 2298287 w 3192399"/>
                <a:gd name="connsiteY138" fmla="*/ 159258 h 814863"/>
                <a:gd name="connsiteX139" fmla="*/ 2295811 w 3192399"/>
                <a:gd name="connsiteY139" fmla="*/ 159258 h 814863"/>
                <a:gd name="connsiteX140" fmla="*/ 2244566 w 3192399"/>
                <a:gd name="connsiteY140" fmla="*/ 141637 h 814863"/>
                <a:gd name="connsiteX141" fmla="*/ 2186369 w 3192399"/>
                <a:gd name="connsiteY141" fmla="*/ 202406 h 814863"/>
                <a:gd name="connsiteX142" fmla="*/ 2244566 w 3192399"/>
                <a:gd name="connsiteY142" fmla="*/ 262699 h 814863"/>
                <a:gd name="connsiteX143" fmla="*/ 2295811 w 3192399"/>
                <a:gd name="connsiteY143" fmla="*/ 245078 h 814863"/>
                <a:gd name="connsiteX144" fmla="*/ 2298287 w 3192399"/>
                <a:gd name="connsiteY144" fmla="*/ 245078 h 814863"/>
                <a:gd name="connsiteX145" fmla="*/ 2298287 w 3192399"/>
                <a:gd name="connsiteY145" fmla="*/ 301847 h 814863"/>
                <a:gd name="connsiteX146" fmla="*/ 2235994 w 3192399"/>
                <a:gd name="connsiteY146" fmla="*/ 318897 h 814863"/>
                <a:gd name="connsiteX147" fmla="*/ 2119027 w 3192399"/>
                <a:gd name="connsiteY147" fmla="*/ 202406 h 814863"/>
                <a:gd name="connsiteX148" fmla="*/ 2406206 w 3192399"/>
                <a:gd name="connsiteY148" fmla="*/ 212503 h 814863"/>
                <a:gd name="connsiteX149" fmla="*/ 2406206 w 3192399"/>
                <a:gd name="connsiteY149" fmla="*/ 313944 h 814863"/>
                <a:gd name="connsiteX150" fmla="*/ 2339912 w 3192399"/>
                <a:gd name="connsiteY150" fmla="*/ 313944 h 814863"/>
                <a:gd name="connsiteX151" fmla="*/ 2339912 w 3192399"/>
                <a:gd name="connsiteY151" fmla="*/ 0 h 814863"/>
                <a:gd name="connsiteX152" fmla="*/ 2406206 w 3192399"/>
                <a:gd name="connsiteY152" fmla="*/ 0 h 814863"/>
                <a:gd name="connsiteX153" fmla="*/ 2406206 w 3192399"/>
                <a:gd name="connsiteY153" fmla="*/ 178689 h 814863"/>
                <a:gd name="connsiteX154" fmla="*/ 2472976 w 3192399"/>
                <a:gd name="connsiteY154" fmla="*/ 90297 h 814863"/>
                <a:gd name="connsiteX155" fmla="*/ 2548319 w 3192399"/>
                <a:gd name="connsiteY155" fmla="*/ 90297 h 814863"/>
                <a:gd name="connsiteX156" fmla="*/ 2548319 w 3192399"/>
                <a:gd name="connsiteY156" fmla="*/ 92774 h 814863"/>
                <a:gd name="connsiteX157" fmla="*/ 2468023 w 3192399"/>
                <a:gd name="connsiteY157" fmla="*/ 194215 h 814863"/>
                <a:gd name="connsiteX158" fmla="*/ 2548319 w 3192399"/>
                <a:gd name="connsiteY158" fmla="*/ 311182 h 814863"/>
                <a:gd name="connsiteX159" fmla="*/ 2548319 w 3192399"/>
                <a:gd name="connsiteY159" fmla="*/ 313658 h 814863"/>
                <a:gd name="connsiteX160" fmla="*/ 2472499 w 3192399"/>
                <a:gd name="connsiteY160" fmla="*/ 313658 h 814863"/>
                <a:gd name="connsiteX161" fmla="*/ 2406206 w 3192399"/>
                <a:gd name="connsiteY161" fmla="*/ 212217 h 814863"/>
                <a:gd name="connsiteX162" fmla="*/ 2698909 w 3192399"/>
                <a:gd name="connsiteY162" fmla="*/ 291846 h 814863"/>
                <a:gd name="connsiteX163" fmla="*/ 2639663 w 3192399"/>
                <a:gd name="connsiteY163" fmla="*/ 317945 h 814863"/>
                <a:gd name="connsiteX164" fmla="*/ 2560320 w 3192399"/>
                <a:gd name="connsiteY164" fmla="*/ 244126 h 814863"/>
                <a:gd name="connsiteX165" fmla="*/ 2647188 w 3192399"/>
                <a:gd name="connsiteY165" fmla="*/ 171355 h 814863"/>
                <a:gd name="connsiteX166" fmla="*/ 2696909 w 3192399"/>
                <a:gd name="connsiteY166" fmla="*/ 178880 h 814863"/>
                <a:gd name="connsiteX167" fmla="*/ 2696909 w 3192399"/>
                <a:gd name="connsiteY167" fmla="*/ 174879 h 814863"/>
                <a:gd name="connsiteX168" fmla="*/ 2647760 w 3192399"/>
                <a:gd name="connsiteY168" fmla="*/ 140208 h 814863"/>
                <a:gd name="connsiteX169" fmla="*/ 2584990 w 3192399"/>
                <a:gd name="connsiteY169" fmla="*/ 157258 h 814863"/>
                <a:gd name="connsiteX170" fmla="*/ 2582513 w 3192399"/>
                <a:gd name="connsiteY170" fmla="*/ 157258 h 814863"/>
                <a:gd name="connsiteX171" fmla="*/ 2582513 w 3192399"/>
                <a:gd name="connsiteY171" fmla="*/ 104013 h 814863"/>
                <a:gd name="connsiteX172" fmla="*/ 2659285 w 3192399"/>
                <a:gd name="connsiteY172" fmla="*/ 85439 h 814863"/>
                <a:gd name="connsiteX173" fmla="*/ 2763203 w 3192399"/>
                <a:gd name="connsiteY173" fmla="*/ 173831 h 814863"/>
                <a:gd name="connsiteX174" fmla="*/ 2763203 w 3192399"/>
                <a:gd name="connsiteY174" fmla="*/ 313944 h 814863"/>
                <a:gd name="connsiteX175" fmla="*/ 2698909 w 3192399"/>
                <a:gd name="connsiteY175" fmla="*/ 313944 h 814863"/>
                <a:gd name="connsiteX176" fmla="*/ 2698909 w 3192399"/>
                <a:gd name="connsiteY176" fmla="*/ 291846 h 814863"/>
                <a:gd name="connsiteX177" fmla="*/ 2696909 w 3192399"/>
                <a:gd name="connsiteY177" fmla="*/ 243649 h 814863"/>
                <a:gd name="connsiteX178" fmla="*/ 2696909 w 3192399"/>
                <a:gd name="connsiteY178" fmla="*/ 224599 h 814863"/>
                <a:gd name="connsiteX179" fmla="*/ 2660237 w 3192399"/>
                <a:gd name="connsiteY179" fmla="*/ 217075 h 814863"/>
                <a:gd name="connsiteX180" fmla="*/ 2625566 w 3192399"/>
                <a:gd name="connsiteY180" fmla="*/ 243173 h 814863"/>
                <a:gd name="connsiteX181" fmla="*/ 2658237 w 3192399"/>
                <a:gd name="connsiteY181" fmla="*/ 269748 h 814863"/>
                <a:gd name="connsiteX182" fmla="*/ 2696909 w 3192399"/>
                <a:gd name="connsiteY182" fmla="*/ 243649 h 814863"/>
                <a:gd name="connsiteX183" fmla="*/ 2874645 w 3192399"/>
                <a:gd name="connsiteY183" fmla="*/ 126682 h 814863"/>
                <a:gd name="connsiteX184" fmla="*/ 2928842 w 3192399"/>
                <a:gd name="connsiteY184" fmla="*/ 88011 h 814863"/>
                <a:gd name="connsiteX185" fmla="*/ 2950369 w 3192399"/>
                <a:gd name="connsiteY185" fmla="*/ 92012 h 814863"/>
                <a:gd name="connsiteX186" fmla="*/ 2950369 w 3192399"/>
                <a:gd name="connsiteY186" fmla="*/ 155258 h 814863"/>
                <a:gd name="connsiteX187" fmla="*/ 2947892 w 3192399"/>
                <a:gd name="connsiteY187" fmla="*/ 155258 h 814863"/>
                <a:gd name="connsiteX188" fmla="*/ 2918746 w 3192399"/>
                <a:gd name="connsiteY188" fmla="*/ 150209 h 814863"/>
                <a:gd name="connsiteX189" fmla="*/ 2876550 w 3192399"/>
                <a:gd name="connsiteY189" fmla="*/ 185357 h 814863"/>
                <a:gd name="connsiteX190" fmla="*/ 2876550 w 3192399"/>
                <a:gd name="connsiteY190" fmla="*/ 313944 h 814863"/>
                <a:gd name="connsiteX191" fmla="*/ 2810256 w 3192399"/>
                <a:gd name="connsiteY191" fmla="*/ 313944 h 814863"/>
                <a:gd name="connsiteX192" fmla="*/ 2810256 w 3192399"/>
                <a:gd name="connsiteY192" fmla="*/ 90488 h 814863"/>
                <a:gd name="connsiteX193" fmla="*/ 2874550 w 3192399"/>
                <a:gd name="connsiteY193" fmla="*/ 90488 h 814863"/>
                <a:gd name="connsiteX194" fmla="*/ 2874550 w 3192399"/>
                <a:gd name="connsiteY194" fmla="*/ 126587 h 814863"/>
                <a:gd name="connsiteX195" fmla="*/ 3128105 w 3192399"/>
                <a:gd name="connsiteY195" fmla="*/ 290893 h 814863"/>
                <a:gd name="connsiteX196" fmla="*/ 3061811 w 3192399"/>
                <a:gd name="connsiteY196" fmla="*/ 318992 h 814863"/>
                <a:gd name="connsiteX197" fmla="*/ 2967895 w 3192399"/>
                <a:gd name="connsiteY197" fmla="*/ 202501 h 814863"/>
                <a:gd name="connsiteX198" fmla="*/ 3061811 w 3192399"/>
                <a:gd name="connsiteY198" fmla="*/ 85534 h 814863"/>
                <a:gd name="connsiteX199" fmla="*/ 3126105 w 3192399"/>
                <a:gd name="connsiteY199" fmla="*/ 111157 h 814863"/>
                <a:gd name="connsiteX200" fmla="*/ 3126105 w 3192399"/>
                <a:gd name="connsiteY200" fmla="*/ 191 h 814863"/>
                <a:gd name="connsiteX201" fmla="*/ 3192399 w 3192399"/>
                <a:gd name="connsiteY201" fmla="*/ 191 h 814863"/>
                <a:gd name="connsiteX202" fmla="*/ 3192399 w 3192399"/>
                <a:gd name="connsiteY202" fmla="*/ 313944 h 814863"/>
                <a:gd name="connsiteX203" fmla="*/ 3128105 w 3192399"/>
                <a:gd name="connsiteY203" fmla="*/ 313944 h 814863"/>
                <a:gd name="connsiteX204" fmla="*/ 3128105 w 3192399"/>
                <a:gd name="connsiteY204" fmla="*/ 290893 h 814863"/>
                <a:gd name="connsiteX205" fmla="*/ 3126105 w 3192399"/>
                <a:gd name="connsiteY205" fmla="*/ 238125 h 814863"/>
                <a:gd name="connsiteX206" fmla="*/ 3126105 w 3192399"/>
                <a:gd name="connsiteY206" fmla="*/ 166307 h 814863"/>
                <a:gd name="connsiteX207" fmla="*/ 3083909 w 3192399"/>
                <a:gd name="connsiteY207" fmla="*/ 143256 h 814863"/>
                <a:gd name="connsiteX208" fmla="*/ 3035237 w 3192399"/>
                <a:gd name="connsiteY208" fmla="*/ 202501 h 814863"/>
                <a:gd name="connsiteX209" fmla="*/ 3083909 w 3192399"/>
                <a:gd name="connsiteY209" fmla="*/ 261271 h 814863"/>
                <a:gd name="connsiteX210" fmla="*/ 3126105 w 3192399"/>
                <a:gd name="connsiteY210" fmla="*/ 238220 h 814863"/>
                <a:gd name="connsiteX211" fmla="*/ 0 w 3192399"/>
                <a:gd name="connsiteY211" fmla="*/ 416243 h 814863"/>
                <a:gd name="connsiteX212" fmla="*/ 193834 w 3192399"/>
                <a:gd name="connsiteY212" fmla="*/ 416243 h 814863"/>
                <a:gd name="connsiteX213" fmla="*/ 193834 w 3192399"/>
                <a:gd name="connsiteY213" fmla="*/ 454343 h 814863"/>
                <a:gd name="connsiteX214" fmla="*/ 43720 w 3192399"/>
                <a:gd name="connsiteY214" fmla="*/ 454343 h 814863"/>
                <a:gd name="connsiteX215" fmla="*/ 43720 w 3192399"/>
                <a:gd name="connsiteY215" fmla="*/ 550259 h 814863"/>
                <a:gd name="connsiteX216" fmla="*/ 179737 w 3192399"/>
                <a:gd name="connsiteY216" fmla="*/ 550259 h 814863"/>
                <a:gd name="connsiteX217" fmla="*/ 179737 w 3192399"/>
                <a:gd name="connsiteY217" fmla="*/ 587407 h 814863"/>
                <a:gd name="connsiteX218" fmla="*/ 43720 w 3192399"/>
                <a:gd name="connsiteY218" fmla="*/ 587407 h 814863"/>
                <a:gd name="connsiteX219" fmla="*/ 43720 w 3192399"/>
                <a:gd name="connsiteY219" fmla="*/ 691801 h 814863"/>
                <a:gd name="connsiteX220" fmla="*/ 193834 w 3192399"/>
                <a:gd name="connsiteY220" fmla="*/ 691801 h 814863"/>
                <a:gd name="connsiteX221" fmla="*/ 193834 w 3192399"/>
                <a:gd name="connsiteY221" fmla="*/ 729901 h 814863"/>
                <a:gd name="connsiteX222" fmla="*/ 0 w 3192399"/>
                <a:gd name="connsiteY222" fmla="*/ 729901 h 814863"/>
                <a:gd name="connsiteX223" fmla="*/ 0 w 3192399"/>
                <a:gd name="connsiteY223" fmla="*/ 416147 h 814863"/>
                <a:gd name="connsiteX224" fmla="*/ 353949 w 3192399"/>
                <a:gd name="connsiteY224" fmla="*/ 504635 h 814863"/>
                <a:gd name="connsiteX225" fmla="*/ 431292 w 3192399"/>
                <a:gd name="connsiteY225" fmla="*/ 591026 h 814863"/>
                <a:gd name="connsiteX226" fmla="*/ 431292 w 3192399"/>
                <a:gd name="connsiteY226" fmla="*/ 730091 h 814863"/>
                <a:gd name="connsiteX227" fmla="*/ 389668 w 3192399"/>
                <a:gd name="connsiteY227" fmla="*/ 730091 h 814863"/>
                <a:gd name="connsiteX228" fmla="*/ 389668 w 3192399"/>
                <a:gd name="connsiteY228" fmla="*/ 592074 h 814863"/>
                <a:gd name="connsiteX229" fmla="*/ 343472 w 3192399"/>
                <a:gd name="connsiteY229" fmla="*/ 542830 h 814863"/>
                <a:gd name="connsiteX230" fmla="*/ 287750 w 3192399"/>
                <a:gd name="connsiteY230" fmla="*/ 583025 h 814863"/>
                <a:gd name="connsiteX231" fmla="*/ 287750 w 3192399"/>
                <a:gd name="connsiteY231" fmla="*/ 730091 h 814863"/>
                <a:gd name="connsiteX232" fmla="*/ 246126 w 3192399"/>
                <a:gd name="connsiteY232" fmla="*/ 730091 h 814863"/>
                <a:gd name="connsiteX233" fmla="*/ 246126 w 3192399"/>
                <a:gd name="connsiteY233" fmla="*/ 509207 h 814863"/>
                <a:gd name="connsiteX234" fmla="*/ 287750 w 3192399"/>
                <a:gd name="connsiteY234" fmla="*/ 509207 h 814863"/>
                <a:gd name="connsiteX235" fmla="*/ 287750 w 3192399"/>
                <a:gd name="connsiteY235" fmla="*/ 541306 h 814863"/>
                <a:gd name="connsiteX236" fmla="*/ 354044 w 3192399"/>
                <a:gd name="connsiteY236" fmla="*/ 504635 h 814863"/>
                <a:gd name="connsiteX237" fmla="*/ 543211 w 3192399"/>
                <a:gd name="connsiteY237" fmla="*/ 509111 h 814863"/>
                <a:gd name="connsiteX238" fmla="*/ 599980 w 3192399"/>
                <a:gd name="connsiteY238" fmla="*/ 509111 h 814863"/>
                <a:gd name="connsiteX239" fmla="*/ 599980 w 3192399"/>
                <a:gd name="connsiteY239" fmla="*/ 544735 h 814863"/>
                <a:gd name="connsiteX240" fmla="*/ 543211 w 3192399"/>
                <a:gd name="connsiteY240" fmla="*/ 544735 h 814863"/>
                <a:gd name="connsiteX241" fmla="*/ 543211 w 3192399"/>
                <a:gd name="connsiteY241" fmla="*/ 663702 h 814863"/>
                <a:gd name="connsiteX242" fmla="*/ 579882 w 3192399"/>
                <a:gd name="connsiteY242" fmla="*/ 697325 h 814863"/>
                <a:gd name="connsiteX243" fmla="*/ 598456 w 3192399"/>
                <a:gd name="connsiteY243" fmla="*/ 694277 h 814863"/>
                <a:gd name="connsiteX244" fmla="*/ 599980 w 3192399"/>
                <a:gd name="connsiteY244" fmla="*/ 694277 h 814863"/>
                <a:gd name="connsiteX245" fmla="*/ 599980 w 3192399"/>
                <a:gd name="connsiteY245" fmla="*/ 729901 h 814863"/>
                <a:gd name="connsiteX246" fmla="*/ 573881 w 3192399"/>
                <a:gd name="connsiteY246" fmla="*/ 734473 h 814863"/>
                <a:gd name="connsiteX247" fmla="*/ 501587 w 3192399"/>
                <a:gd name="connsiteY247" fmla="*/ 667703 h 814863"/>
                <a:gd name="connsiteX248" fmla="*/ 501587 w 3192399"/>
                <a:gd name="connsiteY248" fmla="*/ 544735 h 814863"/>
                <a:gd name="connsiteX249" fmla="*/ 463391 w 3192399"/>
                <a:gd name="connsiteY249" fmla="*/ 544735 h 814863"/>
                <a:gd name="connsiteX250" fmla="*/ 463391 w 3192399"/>
                <a:gd name="connsiteY250" fmla="*/ 509111 h 814863"/>
                <a:gd name="connsiteX251" fmla="*/ 501587 w 3192399"/>
                <a:gd name="connsiteY251" fmla="*/ 509111 h 814863"/>
                <a:gd name="connsiteX252" fmla="*/ 501587 w 3192399"/>
                <a:gd name="connsiteY252" fmla="*/ 450342 h 814863"/>
                <a:gd name="connsiteX253" fmla="*/ 543211 w 3192399"/>
                <a:gd name="connsiteY253" fmla="*/ 450342 h 814863"/>
                <a:gd name="connsiteX254" fmla="*/ 543211 w 3192399"/>
                <a:gd name="connsiteY254" fmla="*/ 509111 h 814863"/>
                <a:gd name="connsiteX255" fmla="*/ 735521 w 3192399"/>
                <a:gd name="connsiteY255" fmla="*/ 734568 h 814863"/>
                <a:gd name="connsiteX256" fmla="*/ 626555 w 3192399"/>
                <a:gd name="connsiteY256" fmla="*/ 622078 h 814863"/>
                <a:gd name="connsiteX257" fmla="*/ 727424 w 3192399"/>
                <a:gd name="connsiteY257" fmla="*/ 504635 h 814863"/>
                <a:gd name="connsiteX258" fmla="*/ 819817 w 3192399"/>
                <a:gd name="connsiteY258" fmla="*/ 613029 h 814863"/>
                <a:gd name="connsiteX259" fmla="*/ 819817 w 3192399"/>
                <a:gd name="connsiteY259" fmla="*/ 632079 h 814863"/>
                <a:gd name="connsiteX260" fmla="*/ 668179 w 3192399"/>
                <a:gd name="connsiteY260" fmla="*/ 632079 h 814863"/>
                <a:gd name="connsiteX261" fmla="*/ 740950 w 3192399"/>
                <a:gd name="connsiteY261" fmla="*/ 698373 h 814863"/>
                <a:gd name="connsiteX262" fmla="*/ 802672 w 3192399"/>
                <a:gd name="connsiteY262" fmla="*/ 678275 h 814863"/>
                <a:gd name="connsiteX263" fmla="*/ 804196 w 3192399"/>
                <a:gd name="connsiteY263" fmla="*/ 678275 h 814863"/>
                <a:gd name="connsiteX264" fmla="*/ 804196 w 3192399"/>
                <a:gd name="connsiteY264" fmla="*/ 714946 h 814863"/>
                <a:gd name="connsiteX265" fmla="*/ 735425 w 3192399"/>
                <a:gd name="connsiteY265" fmla="*/ 734473 h 814863"/>
                <a:gd name="connsiteX266" fmla="*/ 669798 w 3192399"/>
                <a:gd name="connsiteY266" fmla="*/ 597980 h 814863"/>
                <a:gd name="connsiteX267" fmla="*/ 779717 w 3192399"/>
                <a:gd name="connsiteY267" fmla="*/ 597980 h 814863"/>
                <a:gd name="connsiteX268" fmla="*/ 727996 w 3192399"/>
                <a:gd name="connsiteY268" fmla="*/ 540258 h 814863"/>
                <a:gd name="connsiteX269" fmla="*/ 669798 w 3192399"/>
                <a:gd name="connsiteY269" fmla="*/ 597980 h 814863"/>
                <a:gd name="connsiteX270" fmla="*/ 910781 w 3192399"/>
                <a:gd name="connsiteY270" fmla="*/ 543306 h 814863"/>
                <a:gd name="connsiteX271" fmla="*/ 965549 w 3192399"/>
                <a:gd name="connsiteY271" fmla="*/ 505682 h 814863"/>
                <a:gd name="connsiteX272" fmla="*/ 987171 w 3192399"/>
                <a:gd name="connsiteY272" fmla="*/ 509207 h 814863"/>
                <a:gd name="connsiteX273" fmla="*/ 987171 w 3192399"/>
                <a:gd name="connsiteY273" fmla="*/ 550355 h 814863"/>
                <a:gd name="connsiteX274" fmla="*/ 985647 w 3192399"/>
                <a:gd name="connsiteY274" fmla="*/ 550355 h 814863"/>
                <a:gd name="connsiteX275" fmla="*/ 959549 w 3192399"/>
                <a:gd name="connsiteY275" fmla="*/ 545878 h 814863"/>
                <a:gd name="connsiteX276" fmla="*/ 910876 w 3192399"/>
                <a:gd name="connsiteY276" fmla="*/ 586073 h 814863"/>
                <a:gd name="connsiteX277" fmla="*/ 910876 w 3192399"/>
                <a:gd name="connsiteY277" fmla="*/ 730187 h 814863"/>
                <a:gd name="connsiteX278" fmla="*/ 869252 w 3192399"/>
                <a:gd name="connsiteY278" fmla="*/ 730187 h 814863"/>
                <a:gd name="connsiteX279" fmla="*/ 869252 w 3192399"/>
                <a:gd name="connsiteY279" fmla="*/ 509302 h 814863"/>
                <a:gd name="connsiteX280" fmla="*/ 910876 w 3192399"/>
                <a:gd name="connsiteY280" fmla="*/ 509302 h 814863"/>
                <a:gd name="connsiteX281" fmla="*/ 910876 w 3192399"/>
                <a:gd name="connsiteY281" fmla="*/ 543401 h 814863"/>
                <a:gd name="connsiteX282" fmla="*/ 1128713 w 3192399"/>
                <a:gd name="connsiteY282" fmla="*/ 504635 h 814863"/>
                <a:gd name="connsiteX283" fmla="*/ 1229582 w 3192399"/>
                <a:gd name="connsiteY283" fmla="*/ 619601 h 814863"/>
                <a:gd name="connsiteX284" fmla="*/ 1128713 w 3192399"/>
                <a:gd name="connsiteY284" fmla="*/ 734568 h 814863"/>
                <a:gd name="connsiteX285" fmla="*/ 1066991 w 3192399"/>
                <a:gd name="connsiteY285" fmla="*/ 705421 h 814863"/>
                <a:gd name="connsiteX286" fmla="*/ 1066991 w 3192399"/>
                <a:gd name="connsiteY286" fmla="*/ 814864 h 814863"/>
                <a:gd name="connsiteX287" fmla="*/ 1025366 w 3192399"/>
                <a:gd name="connsiteY287" fmla="*/ 814864 h 814863"/>
                <a:gd name="connsiteX288" fmla="*/ 1025366 w 3192399"/>
                <a:gd name="connsiteY288" fmla="*/ 509111 h 814863"/>
                <a:gd name="connsiteX289" fmla="*/ 1066991 w 3192399"/>
                <a:gd name="connsiteY289" fmla="*/ 509111 h 814863"/>
                <a:gd name="connsiteX290" fmla="*/ 1066991 w 3192399"/>
                <a:gd name="connsiteY290" fmla="*/ 534162 h 814863"/>
                <a:gd name="connsiteX291" fmla="*/ 1128713 w 3192399"/>
                <a:gd name="connsiteY291" fmla="*/ 504539 h 814863"/>
                <a:gd name="connsiteX292" fmla="*/ 1121664 w 3192399"/>
                <a:gd name="connsiteY292" fmla="*/ 696944 h 814863"/>
                <a:gd name="connsiteX293" fmla="*/ 1186910 w 3192399"/>
                <a:gd name="connsiteY293" fmla="*/ 619601 h 814863"/>
                <a:gd name="connsiteX294" fmla="*/ 1121664 w 3192399"/>
                <a:gd name="connsiteY294" fmla="*/ 542258 h 814863"/>
                <a:gd name="connsiteX295" fmla="*/ 1066991 w 3192399"/>
                <a:gd name="connsiteY295" fmla="*/ 577406 h 814863"/>
                <a:gd name="connsiteX296" fmla="*/ 1066991 w 3192399"/>
                <a:gd name="connsiteY296" fmla="*/ 662273 h 814863"/>
                <a:gd name="connsiteX297" fmla="*/ 1121664 w 3192399"/>
                <a:gd name="connsiteY297" fmla="*/ 696944 h 814863"/>
                <a:gd name="connsiteX298" fmla="*/ 1320451 w 3192399"/>
                <a:gd name="connsiteY298" fmla="*/ 543306 h 814863"/>
                <a:gd name="connsiteX299" fmla="*/ 1375220 w 3192399"/>
                <a:gd name="connsiteY299" fmla="*/ 505682 h 814863"/>
                <a:gd name="connsiteX300" fmla="*/ 1396841 w 3192399"/>
                <a:gd name="connsiteY300" fmla="*/ 509207 h 814863"/>
                <a:gd name="connsiteX301" fmla="*/ 1396841 w 3192399"/>
                <a:gd name="connsiteY301" fmla="*/ 550355 h 814863"/>
                <a:gd name="connsiteX302" fmla="*/ 1395317 w 3192399"/>
                <a:gd name="connsiteY302" fmla="*/ 550355 h 814863"/>
                <a:gd name="connsiteX303" fmla="*/ 1369219 w 3192399"/>
                <a:gd name="connsiteY303" fmla="*/ 545878 h 814863"/>
                <a:gd name="connsiteX304" fmla="*/ 1320546 w 3192399"/>
                <a:gd name="connsiteY304" fmla="*/ 586073 h 814863"/>
                <a:gd name="connsiteX305" fmla="*/ 1320546 w 3192399"/>
                <a:gd name="connsiteY305" fmla="*/ 730187 h 814863"/>
                <a:gd name="connsiteX306" fmla="*/ 1278922 w 3192399"/>
                <a:gd name="connsiteY306" fmla="*/ 730187 h 814863"/>
                <a:gd name="connsiteX307" fmla="*/ 1278922 w 3192399"/>
                <a:gd name="connsiteY307" fmla="*/ 509302 h 814863"/>
                <a:gd name="connsiteX308" fmla="*/ 1320546 w 3192399"/>
                <a:gd name="connsiteY308" fmla="*/ 509302 h 814863"/>
                <a:gd name="connsiteX309" fmla="*/ 1320546 w 3192399"/>
                <a:gd name="connsiteY309" fmla="*/ 543401 h 814863"/>
                <a:gd name="connsiteX310" fmla="*/ 1457039 w 3192399"/>
                <a:gd name="connsiteY310" fmla="*/ 419862 h 814863"/>
                <a:gd name="connsiteX311" fmla="*/ 1483614 w 3192399"/>
                <a:gd name="connsiteY311" fmla="*/ 445960 h 814863"/>
                <a:gd name="connsiteX312" fmla="*/ 1457039 w 3192399"/>
                <a:gd name="connsiteY312" fmla="*/ 472059 h 814863"/>
                <a:gd name="connsiteX313" fmla="*/ 1430464 w 3192399"/>
                <a:gd name="connsiteY313" fmla="*/ 445960 h 814863"/>
                <a:gd name="connsiteX314" fmla="*/ 1457039 w 3192399"/>
                <a:gd name="connsiteY314" fmla="*/ 419862 h 814863"/>
                <a:gd name="connsiteX315" fmla="*/ 1436465 w 3192399"/>
                <a:gd name="connsiteY315" fmla="*/ 509207 h 814863"/>
                <a:gd name="connsiteX316" fmla="*/ 1478185 w 3192399"/>
                <a:gd name="connsiteY316" fmla="*/ 509207 h 814863"/>
                <a:gd name="connsiteX317" fmla="*/ 1478185 w 3192399"/>
                <a:gd name="connsiteY317" fmla="*/ 730091 h 814863"/>
                <a:gd name="connsiteX318" fmla="*/ 1436465 w 3192399"/>
                <a:gd name="connsiteY318" fmla="*/ 730091 h 814863"/>
                <a:gd name="connsiteX319" fmla="*/ 1436465 w 3192399"/>
                <a:gd name="connsiteY319" fmla="*/ 509207 h 814863"/>
                <a:gd name="connsiteX320" fmla="*/ 1626775 w 3192399"/>
                <a:gd name="connsiteY320" fmla="*/ 601123 h 814863"/>
                <a:gd name="connsiteX321" fmla="*/ 1693545 w 3192399"/>
                <a:gd name="connsiteY321" fmla="*/ 666369 h 814863"/>
                <a:gd name="connsiteX322" fmla="*/ 1608677 w 3192399"/>
                <a:gd name="connsiteY322" fmla="*/ 734663 h 814863"/>
                <a:gd name="connsiteX323" fmla="*/ 1533906 w 3192399"/>
                <a:gd name="connsiteY323" fmla="*/ 714566 h 814863"/>
                <a:gd name="connsiteX324" fmla="*/ 1533906 w 3192399"/>
                <a:gd name="connsiteY324" fmla="*/ 674942 h 814863"/>
                <a:gd name="connsiteX325" fmla="*/ 1535906 w 3192399"/>
                <a:gd name="connsiteY325" fmla="*/ 674942 h 814863"/>
                <a:gd name="connsiteX326" fmla="*/ 1608201 w 3192399"/>
                <a:gd name="connsiteY326" fmla="*/ 699516 h 814863"/>
                <a:gd name="connsiteX327" fmla="*/ 1652873 w 3192399"/>
                <a:gd name="connsiteY327" fmla="*/ 671417 h 814863"/>
                <a:gd name="connsiteX328" fmla="*/ 1600676 w 3192399"/>
                <a:gd name="connsiteY328" fmla="*/ 635794 h 814863"/>
                <a:gd name="connsiteX329" fmla="*/ 1534954 w 3192399"/>
                <a:gd name="connsiteY329" fmla="*/ 572548 h 814863"/>
                <a:gd name="connsiteX330" fmla="*/ 1614773 w 3192399"/>
                <a:gd name="connsiteY330" fmla="*/ 504730 h 814863"/>
                <a:gd name="connsiteX331" fmla="*/ 1682591 w 3192399"/>
                <a:gd name="connsiteY331" fmla="*/ 522827 h 814863"/>
                <a:gd name="connsiteX332" fmla="*/ 1682591 w 3192399"/>
                <a:gd name="connsiteY332" fmla="*/ 563023 h 814863"/>
                <a:gd name="connsiteX333" fmla="*/ 1681067 w 3192399"/>
                <a:gd name="connsiteY333" fmla="*/ 563023 h 814863"/>
                <a:gd name="connsiteX334" fmla="*/ 1615821 w 3192399"/>
                <a:gd name="connsiteY334" fmla="*/ 539972 h 814863"/>
                <a:gd name="connsiteX335" fmla="*/ 1575149 w 3192399"/>
                <a:gd name="connsiteY335" fmla="*/ 567119 h 814863"/>
                <a:gd name="connsiteX336" fmla="*/ 1626870 w 3192399"/>
                <a:gd name="connsiteY336" fmla="*/ 601313 h 814863"/>
                <a:gd name="connsiteX337" fmla="*/ 1838611 w 3192399"/>
                <a:gd name="connsiteY337" fmla="*/ 734663 h 814863"/>
                <a:gd name="connsiteX338" fmla="*/ 1729645 w 3192399"/>
                <a:gd name="connsiteY338" fmla="*/ 622173 h 814863"/>
                <a:gd name="connsiteX339" fmla="*/ 1830514 w 3192399"/>
                <a:gd name="connsiteY339" fmla="*/ 504730 h 814863"/>
                <a:gd name="connsiteX340" fmla="*/ 1922907 w 3192399"/>
                <a:gd name="connsiteY340" fmla="*/ 613124 h 814863"/>
                <a:gd name="connsiteX341" fmla="*/ 1922907 w 3192399"/>
                <a:gd name="connsiteY341" fmla="*/ 632174 h 814863"/>
                <a:gd name="connsiteX342" fmla="*/ 1771269 w 3192399"/>
                <a:gd name="connsiteY342" fmla="*/ 632174 h 814863"/>
                <a:gd name="connsiteX343" fmla="*/ 1844040 w 3192399"/>
                <a:gd name="connsiteY343" fmla="*/ 698468 h 814863"/>
                <a:gd name="connsiteX344" fmla="*/ 1905762 w 3192399"/>
                <a:gd name="connsiteY344" fmla="*/ 678371 h 814863"/>
                <a:gd name="connsiteX345" fmla="*/ 1907286 w 3192399"/>
                <a:gd name="connsiteY345" fmla="*/ 678371 h 814863"/>
                <a:gd name="connsiteX346" fmla="*/ 1907286 w 3192399"/>
                <a:gd name="connsiteY346" fmla="*/ 715042 h 814863"/>
                <a:gd name="connsiteX347" fmla="*/ 1838516 w 3192399"/>
                <a:gd name="connsiteY347" fmla="*/ 734568 h 814863"/>
                <a:gd name="connsiteX348" fmla="*/ 1772888 w 3192399"/>
                <a:gd name="connsiteY348" fmla="*/ 598075 h 814863"/>
                <a:gd name="connsiteX349" fmla="*/ 1882807 w 3192399"/>
                <a:gd name="connsiteY349" fmla="*/ 598075 h 814863"/>
                <a:gd name="connsiteX350" fmla="*/ 1831086 w 3192399"/>
                <a:gd name="connsiteY350" fmla="*/ 540353 h 814863"/>
                <a:gd name="connsiteX351" fmla="*/ 1772888 w 3192399"/>
                <a:gd name="connsiteY351" fmla="*/ 598075 h 81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3192399" h="814863">
                  <a:moveTo>
                    <a:pt x="68294" y="313754"/>
                  </a:moveTo>
                  <a:lnTo>
                    <a:pt x="0" y="313754"/>
                  </a:lnTo>
                  <a:lnTo>
                    <a:pt x="0" y="0"/>
                  </a:lnTo>
                  <a:lnTo>
                    <a:pt x="68294" y="0"/>
                  </a:lnTo>
                  <a:lnTo>
                    <a:pt x="68294" y="124016"/>
                  </a:lnTo>
                  <a:lnTo>
                    <a:pt x="190310" y="124016"/>
                  </a:lnTo>
                  <a:lnTo>
                    <a:pt x="190310" y="0"/>
                  </a:lnTo>
                  <a:lnTo>
                    <a:pt x="258604" y="0"/>
                  </a:lnTo>
                  <a:lnTo>
                    <a:pt x="258604" y="313754"/>
                  </a:lnTo>
                  <a:lnTo>
                    <a:pt x="190310" y="313754"/>
                  </a:lnTo>
                  <a:lnTo>
                    <a:pt x="190310" y="183737"/>
                  </a:lnTo>
                  <a:lnTo>
                    <a:pt x="68294" y="183737"/>
                  </a:lnTo>
                  <a:lnTo>
                    <a:pt x="68294" y="313754"/>
                  </a:lnTo>
                  <a:close/>
                  <a:moveTo>
                    <a:pt x="413671" y="318802"/>
                  </a:moveTo>
                  <a:cubicBezTo>
                    <a:pt x="344424" y="318802"/>
                    <a:pt x="297180" y="275082"/>
                    <a:pt x="297180" y="203359"/>
                  </a:cubicBezTo>
                  <a:cubicBezTo>
                    <a:pt x="297180" y="131635"/>
                    <a:pt x="343376" y="85344"/>
                    <a:pt x="404622" y="85344"/>
                  </a:cubicBezTo>
                  <a:cubicBezTo>
                    <a:pt x="471392" y="85344"/>
                    <a:pt x="504539" y="130016"/>
                    <a:pt x="504539" y="196787"/>
                  </a:cubicBezTo>
                  <a:lnTo>
                    <a:pt x="504539" y="221933"/>
                  </a:lnTo>
                  <a:lnTo>
                    <a:pt x="361950" y="221933"/>
                  </a:lnTo>
                  <a:cubicBezTo>
                    <a:pt x="369951" y="256603"/>
                    <a:pt x="397097" y="265557"/>
                    <a:pt x="424244" y="265557"/>
                  </a:cubicBezTo>
                  <a:cubicBezTo>
                    <a:pt x="447866" y="265557"/>
                    <a:pt x="464915" y="260509"/>
                    <a:pt x="485966" y="247460"/>
                  </a:cubicBezTo>
                  <a:lnTo>
                    <a:pt x="488442" y="247460"/>
                  </a:lnTo>
                  <a:lnTo>
                    <a:pt x="488442" y="299180"/>
                  </a:lnTo>
                  <a:cubicBezTo>
                    <a:pt x="470345" y="312230"/>
                    <a:pt x="444722" y="318802"/>
                    <a:pt x="413671" y="318802"/>
                  </a:cubicBezTo>
                  <a:close/>
                  <a:moveTo>
                    <a:pt x="361950" y="176212"/>
                  </a:moveTo>
                  <a:lnTo>
                    <a:pt x="443294" y="176212"/>
                  </a:lnTo>
                  <a:cubicBezTo>
                    <a:pt x="441770" y="153162"/>
                    <a:pt x="432245" y="137065"/>
                    <a:pt x="405670" y="137065"/>
                  </a:cubicBezTo>
                  <a:cubicBezTo>
                    <a:pt x="385572" y="137065"/>
                    <a:pt x="368046" y="145637"/>
                    <a:pt x="361950" y="176212"/>
                  </a:cubicBezTo>
                  <a:close/>
                  <a:moveTo>
                    <a:pt x="682752" y="182213"/>
                  </a:moveTo>
                  <a:lnTo>
                    <a:pt x="647605" y="313754"/>
                  </a:lnTo>
                  <a:lnTo>
                    <a:pt x="587883" y="313754"/>
                  </a:lnTo>
                  <a:lnTo>
                    <a:pt x="519589" y="92869"/>
                  </a:lnTo>
                  <a:lnTo>
                    <a:pt x="519589" y="90392"/>
                  </a:lnTo>
                  <a:lnTo>
                    <a:pt x="584835" y="90392"/>
                  </a:lnTo>
                  <a:lnTo>
                    <a:pt x="621983" y="222409"/>
                  </a:lnTo>
                  <a:lnTo>
                    <a:pt x="657130" y="90392"/>
                  </a:lnTo>
                  <a:lnTo>
                    <a:pt x="710375" y="90392"/>
                  </a:lnTo>
                  <a:lnTo>
                    <a:pt x="745998" y="222409"/>
                  </a:lnTo>
                  <a:lnTo>
                    <a:pt x="783622" y="90392"/>
                  </a:lnTo>
                  <a:lnTo>
                    <a:pt x="846392" y="90392"/>
                  </a:lnTo>
                  <a:lnTo>
                    <a:pt x="846392" y="92869"/>
                  </a:lnTo>
                  <a:lnTo>
                    <a:pt x="778097" y="313754"/>
                  </a:lnTo>
                  <a:lnTo>
                    <a:pt x="718376" y="313754"/>
                  </a:lnTo>
                  <a:lnTo>
                    <a:pt x="682752" y="182213"/>
                  </a:lnTo>
                  <a:close/>
                  <a:moveTo>
                    <a:pt x="957358" y="318802"/>
                  </a:moveTo>
                  <a:cubicBezTo>
                    <a:pt x="903161" y="318802"/>
                    <a:pt x="881063" y="297180"/>
                    <a:pt x="881063" y="246507"/>
                  </a:cubicBezTo>
                  <a:lnTo>
                    <a:pt x="881063" y="0"/>
                  </a:lnTo>
                  <a:lnTo>
                    <a:pt x="947357" y="0"/>
                  </a:lnTo>
                  <a:lnTo>
                    <a:pt x="947357" y="242030"/>
                  </a:lnTo>
                  <a:cubicBezTo>
                    <a:pt x="947357" y="257556"/>
                    <a:pt x="953357" y="263081"/>
                    <a:pt x="966407" y="263081"/>
                  </a:cubicBezTo>
                  <a:cubicBezTo>
                    <a:pt x="970979" y="263081"/>
                    <a:pt x="977456" y="261557"/>
                    <a:pt x="981456" y="260033"/>
                  </a:cubicBezTo>
                  <a:lnTo>
                    <a:pt x="982504" y="260033"/>
                  </a:lnTo>
                  <a:lnTo>
                    <a:pt x="982504" y="314801"/>
                  </a:lnTo>
                  <a:cubicBezTo>
                    <a:pt x="976979" y="316801"/>
                    <a:pt x="967454" y="318802"/>
                    <a:pt x="957453" y="318802"/>
                  </a:cubicBezTo>
                  <a:close/>
                  <a:moveTo>
                    <a:pt x="1117473" y="318802"/>
                  </a:moveTo>
                  <a:cubicBezTo>
                    <a:pt x="1048226" y="318802"/>
                    <a:pt x="1000982" y="275082"/>
                    <a:pt x="1000982" y="203359"/>
                  </a:cubicBezTo>
                  <a:cubicBezTo>
                    <a:pt x="1000982" y="131635"/>
                    <a:pt x="1047179" y="85344"/>
                    <a:pt x="1108424" y="85344"/>
                  </a:cubicBezTo>
                  <a:cubicBezTo>
                    <a:pt x="1175195" y="85344"/>
                    <a:pt x="1208342" y="130016"/>
                    <a:pt x="1208342" y="196787"/>
                  </a:cubicBezTo>
                  <a:lnTo>
                    <a:pt x="1208342" y="221933"/>
                  </a:lnTo>
                  <a:lnTo>
                    <a:pt x="1065752" y="221933"/>
                  </a:lnTo>
                  <a:cubicBezTo>
                    <a:pt x="1073753" y="256603"/>
                    <a:pt x="1100900" y="265557"/>
                    <a:pt x="1128046" y="265557"/>
                  </a:cubicBezTo>
                  <a:cubicBezTo>
                    <a:pt x="1151668" y="265557"/>
                    <a:pt x="1168718" y="260509"/>
                    <a:pt x="1189768" y="247460"/>
                  </a:cubicBezTo>
                  <a:lnTo>
                    <a:pt x="1192244" y="247460"/>
                  </a:lnTo>
                  <a:lnTo>
                    <a:pt x="1192244" y="299180"/>
                  </a:lnTo>
                  <a:cubicBezTo>
                    <a:pt x="1174147" y="312230"/>
                    <a:pt x="1148525" y="318802"/>
                    <a:pt x="1117473" y="318802"/>
                  </a:cubicBezTo>
                  <a:close/>
                  <a:moveTo>
                    <a:pt x="1065752" y="176212"/>
                  </a:moveTo>
                  <a:lnTo>
                    <a:pt x="1147096" y="176212"/>
                  </a:lnTo>
                  <a:cubicBezTo>
                    <a:pt x="1145572" y="153162"/>
                    <a:pt x="1136047" y="137065"/>
                    <a:pt x="1109472" y="137065"/>
                  </a:cubicBezTo>
                  <a:cubicBezTo>
                    <a:pt x="1089374" y="137065"/>
                    <a:pt x="1071848" y="145637"/>
                    <a:pt x="1065752" y="176212"/>
                  </a:cubicBezTo>
                  <a:close/>
                  <a:moveTo>
                    <a:pt x="1480471" y="90392"/>
                  </a:moveTo>
                  <a:lnTo>
                    <a:pt x="1529715" y="90392"/>
                  </a:lnTo>
                  <a:lnTo>
                    <a:pt x="1529715" y="143637"/>
                  </a:lnTo>
                  <a:lnTo>
                    <a:pt x="1480471" y="143637"/>
                  </a:lnTo>
                  <a:lnTo>
                    <a:pt x="1480471" y="234505"/>
                  </a:lnTo>
                  <a:cubicBezTo>
                    <a:pt x="1480471" y="254032"/>
                    <a:pt x="1487996" y="263081"/>
                    <a:pt x="1508093" y="263081"/>
                  </a:cubicBezTo>
                  <a:cubicBezTo>
                    <a:pt x="1513618" y="263081"/>
                    <a:pt x="1520666" y="262604"/>
                    <a:pt x="1528191" y="260033"/>
                  </a:cubicBezTo>
                  <a:lnTo>
                    <a:pt x="1529715" y="260033"/>
                  </a:lnTo>
                  <a:lnTo>
                    <a:pt x="1529715" y="312230"/>
                  </a:lnTo>
                  <a:cubicBezTo>
                    <a:pt x="1521143" y="315278"/>
                    <a:pt x="1508093" y="318802"/>
                    <a:pt x="1489043" y="318802"/>
                  </a:cubicBezTo>
                  <a:cubicBezTo>
                    <a:pt x="1435322" y="318802"/>
                    <a:pt x="1414272" y="294227"/>
                    <a:pt x="1414272" y="237458"/>
                  </a:cubicBezTo>
                  <a:lnTo>
                    <a:pt x="1414272" y="143542"/>
                  </a:lnTo>
                  <a:lnTo>
                    <a:pt x="1329404" y="143542"/>
                  </a:lnTo>
                  <a:lnTo>
                    <a:pt x="1329404" y="234410"/>
                  </a:lnTo>
                  <a:cubicBezTo>
                    <a:pt x="1329404" y="253937"/>
                    <a:pt x="1336929" y="262985"/>
                    <a:pt x="1357027" y="262985"/>
                  </a:cubicBezTo>
                  <a:cubicBezTo>
                    <a:pt x="1362551" y="262985"/>
                    <a:pt x="1369600" y="262509"/>
                    <a:pt x="1377125" y="259937"/>
                  </a:cubicBezTo>
                  <a:lnTo>
                    <a:pt x="1378649" y="259937"/>
                  </a:lnTo>
                  <a:lnTo>
                    <a:pt x="1378649" y="312134"/>
                  </a:lnTo>
                  <a:cubicBezTo>
                    <a:pt x="1370076" y="315182"/>
                    <a:pt x="1357027" y="318707"/>
                    <a:pt x="1337977" y="318707"/>
                  </a:cubicBezTo>
                  <a:cubicBezTo>
                    <a:pt x="1284256" y="318707"/>
                    <a:pt x="1263206" y="294132"/>
                    <a:pt x="1263206" y="237363"/>
                  </a:cubicBezTo>
                  <a:lnTo>
                    <a:pt x="1263206" y="143447"/>
                  </a:lnTo>
                  <a:lnTo>
                    <a:pt x="1229106" y="143447"/>
                  </a:lnTo>
                  <a:lnTo>
                    <a:pt x="1229106" y="90202"/>
                  </a:lnTo>
                  <a:lnTo>
                    <a:pt x="1263206" y="90202"/>
                  </a:lnTo>
                  <a:lnTo>
                    <a:pt x="1263206" y="28956"/>
                  </a:lnTo>
                  <a:lnTo>
                    <a:pt x="1329500" y="28956"/>
                  </a:lnTo>
                  <a:lnTo>
                    <a:pt x="1329500" y="90202"/>
                  </a:lnTo>
                  <a:lnTo>
                    <a:pt x="1414367" y="90202"/>
                  </a:lnTo>
                  <a:lnTo>
                    <a:pt x="1414367" y="28956"/>
                  </a:lnTo>
                  <a:lnTo>
                    <a:pt x="1480661" y="28956"/>
                  </a:lnTo>
                  <a:lnTo>
                    <a:pt x="1480661" y="90202"/>
                  </a:lnTo>
                  <a:close/>
                  <a:moveTo>
                    <a:pt x="1873472" y="106489"/>
                  </a:moveTo>
                  <a:cubicBezTo>
                    <a:pt x="1873472" y="174784"/>
                    <a:pt x="1827752" y="211931"/>
                    <a:pt x="1758506" y="211931"/>
                  </a:cubicBezTo>
                  <a:lnTo>
                    <a:pt x="1709833" y="211931"/>
                  </a:lnTo>
                  <a:lnTo>
                    <a:pt x="1709833" y="313849"/>
                  </a:lnTo>
                  <a:lnTo>
                    <a:pt x="1641539" y="313849"/>
                  </a:lnTo>
                  <a:lnTo>
                    <a:pt x="1641539" y="0"/>
                  </a:lnTo>
                  <a:lnTo>
                    <a:pt x="1758506" y="0"/>
                  </a:lnTo>
                  <a:cubicBezTo>
                    <a:pt x="1827848" y="0"/>
                    <a:pt x="1873472" y="37147"/>
                    <a:pt x="1873472" y="106394"/>
                  </a:cubicBezTo>
                  <a:close/>
                  <a:moveTo>
                    <a:pt x="1752981" y="154210"/>
                  </a:moveTo>
                  <a:cubicBezTo>
                    <a:pt x="1787652" y="154210"/>
                    <a:pt x="1804226" y="134588"/>
                    <a:pt x="1804226" y="106489"/>
                  </a:cubicBezTo>
                  <a:cubicBezTo>
                    <a:pt x="1804226" y="78391"/>
                    <a:pt x="1787652" y="57817"/>
                    <a:pt x="1752981" y="57817"/>
                  </a:cubicBezTo>
                  <a:lnTo>
                    <a:pt x="1709833" y="57817"/>
                  </a:lnTo>
                  <a:lnTo>
                    <a:pt x="1709833" y="154210"/>
                  </a:lnTo>
                  <a:lnTo>
                    <a:pt x="1752981" y="154210"/>
                  </a:lnTo>
                  <a:close/>
                  <a:moveTo>
                    <a:pt x="2021110" y="291751"/>
                  </a:moveTo>
                  <a:cubicBezTo>
                    <a:pt x="2006537" y="309277"/>
                    <a:pt x="1985010" y="317849"/>
                    <a:pt x="1961864" y="317849"/>
                  </a:cubicBezTo>
                  <a:cubicBezTo>
                    <a:pt x="1918240" y="317849"/>
                    <a:pt x="1882521" y="291274"/>
                    <a:pt x="1882521" y="244030"/>
                  </a:cubicBezTo>
                  <a:cubicBezTo>
                    <a:pt x="1882521" y="200311"/>
                    <a:pt x="1918145" y="171260"/>
                    <a:pt x="1969389" y="171260"/>
                  </a:cubicBezTo>
                  <a:cubicBezTo>
                    <a:pt x="1985486" y="171260"/>
                    <a:pt x="2002060" y="173736"/>
                    <a:pt x="2019110" y="178784"/>
                  </a:cubicBezTo>
                  <a:lnTo>
                    <a:pt x="2019110" y="174784"/>
                  </a:lnTo>
                  <a:cubicBezTo>
                    <a:pt x="2019110" y="150685"/>
                    <a:pt x="2005584" y="140113"/>
                    <a:pt x="1969865" y="140113"/>
                  </a:cubicBezTo>
                  <a:cubicBezTo>
                    <a:pt x="1947291" y="140113"/>
                    <a:pt x="1925669" y="146590"/>
                    <a:pt x="1907096" y="157162"/>
                  </a:cubicBezTo>
                  <a:lnTo>
                    <a:pt x="1904619" y="157162"/>
                  </a:lnTo>
                  <a:lnTo>
                    <a:pt x="1904619" y="103918"/>
                  </a:lnTo>
                  <a:cubicBezTo>
                    <a:pt x="1921669" y="93916"/>
                    <a:pt x="1951768" y="85344"/>
                    <a:pt x="1981391" y="85344"/>
                  </a:cubicBezTo>
                  <a:cubicBezTo>
                    <a:pt x="2048637" y="85344"/>
                    <a:pt x="2085308" y="117443"/>
                    <a:pt x="2085308" y="173736"/>
                  </a:cubicBezTo>
                  <a:lnTo>
                    <a:pt x="2085308" y="313849"/>
                  </a:lnTo>
                  <a:lnTo>
                    <a:pt x="2021014" y="313849"/>
                  </a:lnTo>
                  <a:lnTo>
                    <a:pt x="2021014" y="291751"/>
                  </a:lnTo>
                  <a:close/>
                  <a:moveTo>
                    <a:pt x="2019110" y="243554"/>
                  </a:moveTo>
                  <a:lnTo>
                    <a:pt x="2019110" y="224504"/>
                  </a:lnTo>
                  <a:cubicBezTo>
                    <a:pt x="2009108" y="218980"/>
                    <a:pt x="1996059" y="216980"/>
                    <a:pt x="1982438" y="216980"/>
                  </a:cubicBezTo>
                  <a:cubicBezTo>
                    <a:pt x="1960817" y="216980"/>
                    <a:pt x="1947767" y="224980"/>
                    <a:pt x="1947767" y="243078"/>
                  </a:cubicBezTo>
                  <a:cubicBezTo>
                    <a:pt x="1947767" y="261176"/>
                    <a:pt x="1960817" y="269653"/>
                    <a:pt x="1980343" y="269653"/>
                  </a:cubicBezTo>
                  <a:cubicBezTo>
                    <a:pt x="1998917" y="269653"/>
                    <a:pt x="2013014" y="260128"/>
                    <a:pt x="2019014" y="243554"/>
                  </a:cubicBezTo>
                  <a:close/>
                  <a:moveTo>
                    <a:pt x="2119027" y="202406"/>
                  </a:moveTo>
                  <a:cubicBezTo>
                    <a:pt x="2119027" y="130588"/>
                    <a:pt x="2169700" y="85439"/>
                    <a:pt x="2235994" y="85439"/>
                  </a:cubicBezTo>
                  <a:cubicBezTo>
                    <a:pt x="2259616" y="85439"/>
                    <a:pt x="2281714" y="90488"/>
                    <a:pt x="2298287" y="102489"/>
                  </a:cubicBezTo>
                  <a:lnTo>
                    <a:pt x="2298287" y="159258"/>
                  </a:lnTo>
                  <a:lnTo>
                    <a:pt x="2295811" y="159258"/>
                  </a:lnTo>
                  <a:cubicBezTo>
                    <a:pt x="2281238" y="148209"/>
                    <a:pt x="2264188" y="141637"/>
                    <a:pt x="2244566" y="141637"/>
                  </a:cubicBezTo>
                  <a:cubicBezTo>
                    <a:pt x="2211419" y="141637"/>
                    <a:pt x="2186369" y="164211"/>
                    <a:pt x="2186369" y="202406"/>
                  </a:cubicBezTo>
                  <a:cubicBezTo>
                    <a:pt x="2186369" y="240601"/>
                    <a:pt x="2211515" y="262699"/>
                    <a:pt x="2244566" y="262699"/>
                  </a:cubicBezTo>
                  <a:cubicBezTo>
                    <a:pt x="2264093" y="262699"/>
                    <a:pt x="2281238" y="256127"/>
                    <a:pt x="2295811" y="245078"/>
                  </a:cubicBezTo>
                  <a:lnTo>
                    <a:pt x="2298287" y="245078"/>
                  </a:lnTo>
                  <a:lnTo>
                    <a:pt x="2298287" y="301847"/>
                  </a:lnTo>
                  <a:cubicBezTo>
                    <a:pt x="2281714" y="313944"/>
                    <a:pt x="2259616" y="318897"/>
                    <a:pt x="2235994" y="318897"/>
                  </a:cubicBezTo>
                  <a:cubicBezTo>
                    <a:pt x="2169700" y="318897"/>
                    <a:pt x="2119027" y="274225"/>
                    <a:pt x="2119027" y="202406"/>
                  </a:cubicBezTo>
                  <a:close/>
                  <a:moveTo>
                    <a:pt x="2406206" y="212503"/>
                  </a:moveTo>
                  <a:lnTo>
                    <a:pt x="2406206" y="313944"/>
                  </a:lnTo>
                  <a:lnTo>
                    <a:pt x="2339912" y="313944"/>
                  </a:lnTo>
                  <a:lnTo>
                    <a:pt x="2339912" y="0"/>
                  </a:lnTo>
                  <a:lnTo>
                    <a:pt x="2406206" y="0"/>
                  </a:lnTo>
                  <a:lnTo>
                    <a:pt x="2406206" y="178689"/>
                  </a:lnTo>
                  <a:lnTo>
                    <a:pt x="2472976" y="90297"/>
                  </a:lnTo>
                  <a:lnTo>
                    <a:pt x="2548319" y="90297"/>
                  </a:lnTo>
                  <a:lnTo>
                    <a:pt x="2548319" y="92774"/>
                  </a:lnTo>
                  <a:lnTo>
                    <a:pt x="2468023" y="194215"/>
                  </a:lnTo>
                  <a:lnTo>
                    <a:pt x="2548319" y="311182"/>
                  </a:lnTo>
                  <a:lnTo>
                    <a:pt x="2548319" y="313658"/>
                  </a:lnTo>
                  <a:lnTo>
                    <a:pt x="2472499" y="313658"/>
                  </a:lnTo>
                  <a:lnTo>
                    <a:pt x="2406206" y="212217"/>
                  </a:lnTo>
                  <a:close/>
                  <a:moveTo>
                    <a:pt x="2698909" y="291846"/>
                  </a:moveTo>
                  <a:cubicBezTo>
                    <a:pt x="2684336" y="309372"/>
                    <a:pt x="2662714" y="317945"/>
                    <a:pt x="2639663" y="317945"/>
                  </a:cubicBezTo>
                  <a:cubicBezTo>
                    <a:pt x="2595944" y="317945"/>
                    <a:pt x="2560320" y="291370"/>
                    <a:pt x="2560320" y="244126"/>
                  </a:cubicBezTo>
                  <a:cubicBezTo>
                    <a:pt x="2560320" y="200406"/>
                    <a:pt x="2595944" y="171355"/>
                    <a:pt x="2647188" y="171355"/>
                  </a:cubicBezTo>
                  <a:cubicBezTo>
                    <a:pt x="2663285" y="171355"/>
                    <a:pt x="2679859" y="173831"/>
                    <a:pt x="2696909" y="178880"/>
                  </a:cubicBezTo>
                  <a:lnTo>
                    <a:pt x="2696909" y="174879"/>
                  </a:lnTo>
                  <a:cubicBezTo>
                    <a:pt x="2696909" y="150781"/>
                    <a:pt x="2683383" y="140208"/>
                    <a:pt x="2647760" y="140208"/>
                  </a:cubicBezTo>
                  <a:cubicBezTo>
                    <a:pt x="2625185" y="140208"/>
                    <a:pt x="2603564" y="146685"/>
                    <a:pt x="2584990" y="157258"/>
                  </a:cubicBezTo>
                  <a:lnTo>
                    <a:pt x="2582513" y="157258"/>
                  </a:lnTo>
                  <a:lnTo>
                    <a:pt x="2582513" y="104013"/>
                  </a:lnTo>
                  <a:cubicBezTo>
                    <a:pt x="2599563" y="94012"/>
                    <a:pt x="2629662" y="85439"/>
                    <a:pt x="2659285" y="85439"/>
                  </a:cubicBezTo>
                  <a:cubicBezTo>
                    <a:pt x="2726531" y="85439"/>
                    <a:pt x="2763203" y="117539"/>
                    <a:pt x="2763203" y="173831"/>
                  </a:cubicBezTo>
                  <a:lnTo>
                    <a:pt x="2763203" y="313944"/>
                  </a:lnTo>
                  <a:lnTo>
                    <a:pt x="2698909" y="313944"/>
                  </a:lnTo>
                  <a:lnTo>
                    <a:pt x="2698909" y="291846"/>
                  </a:lnTo>
                  <a:close/>
                  <a:moveTo>
                    <a:pt x="2696909" y="243649"/>
                  </a:moveTo>
                  <a:lnTo>
                    <a:pt x="2696909" y="224599"/>
                  </a:lnTo>
                  <a:cubicBezTo>
                    <a:pt x="2686907" y="219075"/>
                    <a:pt x="2673858" y="217075"/>
                    <a:pt x="2660237" y="217075"/>
                  </a:cubicBezTo>
                  <a:cubicBezTo>
                    <a:pt x="2638616" y="217075"/>
                    <a:pt x="2625566" y="225076"/>
                    <a:pt x="2625566" y="243173"/>
                  </a:cubicBezTo>
                  <a:cubicBezTo>
                    <a:pt x="2625566" y="261271"/>
                    <a:pt x="2638616" y="269748"/>
                    <a:pt x="2658237" y="269748"/>
                  </a:cubicBezTo>
                  <a:cubicBezTo>
                    <a:pt x="2677859" y="269748"/>
                    <a:pt x="2690908" y="260223"/>
                    <a:pt x="2696909" y="243649"/>
                  </a:cubicBezTo>
                  <a:close/>
                  <a:moveTo>
                    <a:pt x="2874645" y="126682"/>
                  </a:moveTo>
                  <a:cubicBezTo>
                    <a:pt x="2886647" y="102108"/>
                    <a:pt x="2904268" y="88011"/>
                    <a:pt x="2928842" y="88011"/>
                  </a:cubicBezTo>
                  <a:cubicBezTo>
                    <a:pt x="2937891" y="88011"/>
                    <a:pt x="2946940" y="90011"/>
                    <a:pt x="2950369" y="92012"/>
                  </a:cubicBezTo>
                  <a:lnTo>
                    <a:pt x="2950369" y="155258"/>
                  </a:lnTo>
                  <a:lnTo>
                    <a:pt x="2947892" y="155258"/>
                  </a:lnTo>
                  <a:cubicBezTo>
                    <a:pt x="2940368" y="152210"/>
                    <a:pt x="2931319" y="150209"/>
                    <a:pt x="2918746" y="150209"/>
                  </a:cubicBezTo>
                  <a:cubicBezTo>
                    <a:pt x="2898172" y="150209"/>
                    <a:pt x="2882074" y="162306"/>
                    <a:pt x="2876550" y="185357"/>
                  </a:cubicBezTo>
                  <a:lnTo>
                    <a:pt x="2876550" y="313944"/>
                  </a:lnTo>
                  <a:lnTo>
                    <a:pt x="2810256" y="313944"/>
                  </a:lnTo>
                  <a:lnTo>
                    <a:pt x="2810256" y="90488"/>
                  </a:lnTo>
                  <a:lnTo>
                    <a:pt x="2874550" y="90488"/>
                  </a:lnTo>
                  <a:lnTo>
                    <a:pt x="2874550" y="126587"/>
                  </a:lnTo>
                  <a:close/>
                  <a:moveTo>
                    <a:pt x="3128105" y="290893"/>
                  </a:moveTo>
                  <a:cubicBezTo>
                    <a:pt x="3114104" y="308991"/>
                    <a:pt x="3092006" y="318992"/>
                    <a:pt x="3061811" y="318992"/>
                  </a:cubicBezTo>
                  <a:cubicBezTo>
                    <a:pt x="3004566" y="318992"/>
                    <a:pt x="2967895" y="266795"/>
                    <a:pt x="2967895" y="202501"/>
                  </a:cubicBezTo>
                  <a:cubicBezTo>
                    <a:pt x="2967895" y="138208"/>
                    <a:pt x="3004566" y="85534"/>
                    <a:pt x="3061811" y="85534"/>
                  </a:cubicBezTo>
                  <a:cubicBezTo>
                    <a:pt x="3090958" y="85534"/>
                    <a:pt x="3112008" y="94583"/>
                    <a:pt x="3126105" y="111157"/>
                  </a:cubicBezTo>
                  <a:lnTo>
                    <a:pt x="3126105" y="191"/>
                  </a:lnTo>
                  <a:lnTo>
                    <a:pt x="3192399" y="191"/>
                  </a:lnTo>
                  <a:lnTo>
                    <a:pt x="3192399" y="313944"/>
                  </a:lnTo>
                  <a:lnTo>
                    <a:pt x="3128105" y="313944"/>
                  </a:lnTo>
                  <a:lnTo>
                    <a:pt x="3128105" y="290893"/>
                  </a:lnTo>
                  <a:close/>
                  <a:moveTo>
                    <a:pt x="3126105" y="238125"/>
                  </a:moveTo>
                  <a:lnTo>
                    <a:pt x="3126105" y="166307"/>
                  </a:lnTo>
                  <a:cubicBezTo>
                    <a:pt x="3115056" y="150209"/>
                    <a:pt x="3100483" y="143256"/>
                    <a:pt x="3083909" y="143256"/>
                  </a:cubicBezTo>
                  <a:cubicBezTo>
                    <a:pt x="3054763" y="143256"/>
                    <a:pt x="3035237" y="164306"/>
                    <a:pt x="3035237" y="202501"/>
                  </a:cubicBezTo>
                  <a:cubicBezTo>
                    <a:pt x="3035237" y="240697"/>
                    <a:pt x="3054858" y="261271"/>
                    <a:pt x="3083909" y="261271"/>
                  </a:cubicBezTo>
                  <a:cubicBezTo>
                    <a:pt x="3100483" y="261271"/>
                    <a:pt x="3115056" y="254222"/>
                    <a:pt x="3126105" y="238220"/>
                  </a:cubicBezTo>
                  <a:close/>
                  <a:moveTo>
                    <a:pt x="0" y="416243"/>
                  </a:moveTo>
                  <a:lnTo>
                    <a:pt x="193834" y="416243"/>
                  </a:lnTo>
                  <a:lnTo>
                    <a:pt x="193834" y="454343"/>
                  </a:lnTo>
                  <a:lnTo>
                    <a:pt x="43720" y="454343"/>
                  </a:lnTo>
                  <a:lnTo>
                    <a:pt x="43720" y="550259"/>
                  </a:lnTo>
                  <a:lnTo>
                    <a:pt x="179737" y="550259"/>
                  </a:lnTo>
                  <a:lnTo>
                    <a:pt x="179737" y="587407"/>
                  </a:lnTo>
                  <a:lnTo>
                    <a:pt x="43720" y="587407"/>
                  </a:lnTo>
                  <a:lnTo>
                    <a:pt x="43720" y="691801"/>
                  </a:lnTo>
                  <a:lnTo>
                    <a:pt x="193834" y="691801"/>
                  </a:lnTo>
                  <a:lnTo>
                    <a:pt x="193834" y="729901"/>
                  </a:lnTo>
                  <a:lnTo>
                    <a:pt x="0" y="729901"/>
                  </a:lnTo>
                  <a:lnTo>
                    <a:pt x="0" y="416147"/>
                  </a:lnTo>
                  <a:close/>
                  <a:moveTo>
                    <a:pt x="353949" y="504635"/>
                  </a:moveTo>
                  <a:cubicBezTo>
                    <a:pt x="403670" y="504635"/>
                    <a:pt x="431292" y="537305"/>
                    <a:pt x="431292" y="591026"/>
                  </a:cubicBezTo>
                  <a:lnTo>
                    <a:pt x="431292" y="730091"/>
                  </a:lnTo>
                  <a:lnTo>
                    <a:pt x="389668" y="730091"/>
                  </a:lnTo>
                  <a:lnTo>
                    <a:pt x="389668" y="592074"/>
                  </a:lnTo>
                  <a:cubicBezTo>
                    <a:pt x="389668" y="563404"/>
                    <a:pt x="375095" y="542830"/>
                    <a:pt x="343472" y="542830"/>
                  </a:cubicBezTo>
                  <a:cubicBezTo>
                    <a:pt x="317373" y="542830"/>
                    <a:pt x="295275" y="559403"/>
                    <a:pt x="287750" y="583025"/>
                  </a:cubicBezTo>
                  <a:lnTo>
                    <a:pt x="287750" y="730091"/>
                  </a:lnTo>
                  <a:lnTo>
                    <a:pt x="246126" y="730091"/>
                  </a:lnTo>
                  <a:lnTo>
                    <a:pt x="246126" y="509207"/>
                  </a:lnTo>
                  <a:lnTo>
                    <a:pt x="287750" y="509207"/>
                  </a:lnTo>
                  <a:lnTo>
                    <a:pt x="287750" y="541306"/>
                  </a:lnTo>
                  <a:cubicBezTo>
                    <a:pt x="300800" y="520732"/>
                    <a:pt x="322898" y="504635"/>
                    <a:pt x="354044" y="504635"/>
                  </a:cubicBezTo>
                  <a:close/>
                  <a:moveTo>
                    <a:pt x="543211" y="509111"/>
                  </a:moveTo>
                  <a:lnTo>
                    <a:pt x="599980" y="509111"/>
                  </a:lnTo>
                  <a:lnTo>
                    <a:pt x="599980" y="544735"/>
                  </a:lnTo>
                  <a:lnTo>
                    <a:pt x="543211" y="544735"/>
                  </a:lnTo>
                  <a:lnTo>
                    <a:pt x="543211" y="663702"/>
                  </a:lnTo>
                  <a:cubicBezTo>
                    <a:pt x="543211" y="688848"/>
                    <a:pt x="556260" y="697325"/>
                    <a:pt x="579882" y="697325"/>
                  </a:cubicBezTo>
                  <a:cubicBezTo>
                    <a:pt x="586359" y="697325"/>
                    <a:pt x="593408" y="696373"/>
                    <a:pt x="598456" y="694277"/>
                  </a:cubicBezTo>
                  <a:lnTo>
                    <a:pt x="599980" y="694277"/>
                  </a:lnTo>
                  <a:lnTo>
                    <a:pt x="599980" y="729901"/>
                  </a:lnTo>
                  <a:cubicBezTo>
                    <a:pt x="593979" y="732377"/>
                    <a:pt x="585407" y="734473"/>
                    <a:pt x="573881" y="734473"/>
                  </a:cubicBezTo>
                  <a:cubicBezTo>
                    <a:pt x="522161" y="734473"/>
                    <a:pt x="501587" y="710851"/>
                    <a:pt x="501587" y="667703"/>
                  </a:cubicBezTo>
                  <a:lnTo>
                    <a:pt x="501587" y="544735"/>
                  </a:lnTo>
                  <a:lnTo>
                    <a:pt x="463391" y="544735"/>
                  </a:lnTo>
                  <a:lnTo>
                    <a:pt x="463391" y="509111"/>
                  </a:lnTo>
                  <a:lnTo>
                    <a:pt x="501587" y="509111"/>
                  </a:lnTo>
                  <a:lnTo>
                    <a:pt x="501587" y="450342"/>
                  </a:lnTo>
                  <a:lnTo>
                    <a:pt x="543211" y="450342"/>
                  </a:lnTo>
                  <a:lnTo>
                    <a:pt x="543211" y="509111"/>
                  </a:lnTo>
                  <a:close/>
                  <a:moveTo>
                    <a:pt x="735521" y="734568"/>
                  </a:moveTo>
                  <a:cubicBezTo>
                    <a:pt x="670751" y="734568"/>
                    <a:pt x="626555" y="691325"/>
                    <a:pt x="626555" y="622078"/>
                  </a:cubicBezTo>
                  <a:cubicBezTo>
                    <a:pt x="626555" y="552831"/>
                    <a:pt x="667703" y="504635"/>
                    <a:pt x="727424" y="504635"/>
                  </a:cubicBezTo>
                  <a:cubicBezTo>
                    <a:pt x="787146" y="504635"/>
                    <a:pt x="819817" y="548354"/>
                    <a:pt x="819817" y="613029"/>
                  </a:cubicBezTo>
                  <a:lnTo>
                    <a:pt x="819817" y="632079"/>
                  </a:lnTo>
                  <a:lnTo>
                    <a:pt x="668179" y="632079"/>
                  </a:lnTo>
                  <a:cubicBezTo>
                    <a:pt x="672656" y="676751"/>
                    <a:pt x="701326" y="698373"/>
                    <a:pt x="740950" y="698373"/>
                  </a:cubicBezTo>
                  <a:cubicBezTo>
                    <a:pt x="765524" y="698373"/>
                    <a:pt x="783146" y="692849"/>
                    <a:pt x="802672" y="678275"/>
                  </a:cubicBezTo>
                  <a:lnTo>
                    <a:pt x="804196" y="678275"/>
                  </a:lnTo>
                  <a:lnTo>
                    <a:pt x="804196" y="714946"/>
                  </a:lnTo>
                  <a:cubicBezTo>
                    <a:pt x="786098" y="729044"/>
                    <a:pt x="762476" y="734473"/>
                    <a:pt x="735425" y="734473"/>
                  </a:cubicBezTo>
                  <a:close/>
                  <a:moveTo>
                    <a:pt x="669798" y="597980"/>
                  </a:moveTo>
                  <a:lnTo>
                    <a:pt x="779717" y="597980"/>
                  </a:lnTo>
                  <a:cubicBezTo>
                    <a:pt x="778193" y="565404"/>
                    <a:pt x="762190" y="540258"/>
                    <a:pt x="727996" y="540258"/>
                  </a:cubicBezTo>
                  <a:cubicBezTo>
                    <a:pt x="696373" y="540258"/>
                    <a:pt x="675799" y="563880"/>
                    <a:pt x="669798" y="597980"/>
                  </a:cubicBezTo>
                  <a:close/>
                  <a:moveTo>
                    <a:pt x="910781" y="543306"/>
                  </a:moveTo>
                  <a:cubicBezTo>
                    <a:pt x="920306" y="519684"/>
                    <a:pt x="941451" y="505682"/>
                    <a:pt x="965549" y="505682"/>
                  </a:cubicBezTo>
                  <a:cubicBezTo>
                    <a:pt x="975074" y="505682"/>
                    <a:pt x="983647" y="507206"/>
                    <a:pt x="987171" y="509207"/>
                  </a:cubicBezTo>
                  <a:lnTo>
                    <a:pt x="987171" y="550355"/>
                  </a:lnTo>
                  <a:lnTo>
                    <a:pt x="985647" y="550355"/>
                  </a:lnTo>
                  <a:cubicBezTo>
                    <a:pt x="979646" y="547307"/>
                    <a:pt x="969550" y="545878"/>
                    <a:pt x="959549" y="545878"/>
                  </a:cubicBezTo>
                  <a:cubicBezTo>
                    <a:pt x="936974" y="545878"/>
                    <a:pt x="917924" y="560927"/>
                    <a:pt x="910876" y="586073"/>
                  </a:cubicBezTo>
                  <a:lnTo>
                    <a:pt x="910876" y="730187"/>
                  </a:lnTo>
                  <a:lnTo>
                    <a:pt x="869252" y="730187"/>
                  </a:lnTo>
                  <a:lnTo>
                    <a:pt x="869252" y="509302"/>
                  </a:lnTo>
                  <a:lnTo>
                    <a:pt x="910876" y="509302"/>
                  </a:lnTo>
                  <a:lnTo>
                    <a:pt x="910876" y="543401"/>
                  </a:lnTo>
                  <a:close/>
                  <a:moveTo>
                    <a:pt x="1128713" y="504635"/>
                  </a:moveTo>
                  <a:cubicBezTo>
                    <a:pt x="1194530" y="504635"/>
                    <a:pt x="1229582" y="558356"/>
                    <a:pt x="1229582" y="619601"/>
                  </a:cubicBezTo>
                  <a:cubicBezTo>
                    <a:pt x="1229582" y="680847"/>
                    <a:pt x="1194435" y="734568"/>
                    <a:pt x="1128713" y="734568"/>
                  </a:cubicBezTo>
                  <a:cubicBezTo>
                    <a:pt x="1101566" y="734568"/>
                    <a:pt x="1078516" y="720471"/>
                    <a:pt x="1066991" y="705421"/>
                  </a:cubicBezTo>
                  <a:lnTo>
                    <a:pt x="1066991" y="814864"/>
                  </a:lnTo>
                  <a:lnTo>
                    <a:pt x="1025366" y="814864"/>
                  </a:lnTo>
                  <a:lnTo>
                    <a:pt x="1025366" y="509111"/>
                  </a:lnTo>
                  <a:lnTo>
                    <a:pt x="1066991" y="509111"/>
                  </a:lnTo>
                  <a:lnTo>
                    <a:pt x="1066991" y="534162"/>
                  </a:lnTo>
                  <a:cubicBezTo>
                    <a:pt x="1078516" y="518636"/>
                    <a:pt x="1101662" y="504539"/>
                    <a:pt x="1128713" y="504539"/>
                  </a:cubicBezTo>
                  <a:close/>
                  <a:moveTo>
                    <a:pt x="1121664" y="696944"/>
                  </a:moveTo>
                  <a:cubicBezTo>
                    <a:pt x="1162812" y="696944"/>
                    <a:pt x="1186910" y="664274"/>
                    <a:pt x="1186910" y="619601"/>
                  </a:cubicBezTo>
                  <a:cubicBezTo>
                    <a:pt x="1186910" y="574929"/>
                    <a:pt x="1162812" y="542258"/>
                    <a:pt x="1121664" y="542258"/>
                  </a:cubicBezTo>
                  <a:cubicBezTo>
                    <a:pt x="1099090" y="542258"/>
                    <a:pt x="1077944" y="555784"/>
                    <a:pt x="1066991" y="577406"/>
                  </a:cubicBezTo>
                  <a:lnTo>
                    <a:pt x="1066991" y="662273"/>
                  </a:lnTo>
                  <a:cubicBezTo>
                    <a:pt x="1078040" y="683800"/>
                    <a:pt x="1099090" y="696944"/>
                    <a:pt x="1121664" y="696944"/>
                  </a:cubicBezTo>
                  <a:close/>
                  <a:moveTo>
                    <a:pt x="1320451" y="543306"/>
                  </a:moveTo>
                  <a:cubicBezTo>
                    <a:pt x="1329976" y="519684"/>
                    <a:pt x="1351026" y="505682"/>
                    <a:pt x="1375220" y="505682"/>
                  </a:cubicBezTo>
                  <a:cubicBezTo>
                    <a:pt x="1384745" y="505682"/>
                    <a:pt x="1393317" y="507206"/>
                    <a:pt x="1396841" y="509207"/>
                  </a:cubicBezTo>
                  <a:lnTo>
                    <a:pt x="1396841" y="550355"/>
                  </a:lnTo>
                  <a:lnTo>
                    <a:pt x="1395317" y="550355"/>
                  </a:lnTo>
                  <a:cubicBezTo>
                    <a:pt x="1389317" y="547307"/>
                    <a:pt x="1379220" y="545878"/>
                    <a:pt x="1369219" y="545878"/>
                  </a:cubicBezTo>
                  <a:cubicBezTo>
                    <a:pt x="1346645" y="545878"/>
                    <a:pt x="1327595" y="560927"/>
                    <a:pt x="1320546" y="586073"/>
                  </a:cubicBezTo>
                  <a:lnTo>
                    <a:pt x="1320546" y="730187"/>
                  </a:lnTo>
                  <a:lnTo>
                    <a:pt x="1278922" y="730187"/>
                  </a:lnTo>
                  <a:lnTo>
                    <a:pt x="1278922" y="509302"/>
                  </a:lnTo>
                  <a:lnTo>
                    <a:pt x="1320546" y="509302"/>
                  </a:lnTo>
                  <a:lnTo>
                    <a:pt x="1320546" y="543401"/>
                  </a:lnTo>
                  <a:close/>
                  <a:moveTo>
                    <a:pt x="1457039" y="419862"/>
                  </a:moveTo>
                  <a:cubicBezTo>
                    <a:pt x="1471613" y="419862"/>
                    <a:pt x="1483614" y="431387"/>
                    <a:pt x="1483614" y="445960"/>
                  </a:cubicBezTo>
                  <a:cubicBezTo>
                    <a:pt x="1483614" y="460534"/>
                    <a:pt x="1471517" y="472059"/>
                    <a:pt x="1457039" y="472059"/>
                  </a:cubicBezTo>
                  <a:cubicBezTo>
                    <a:pt x="1442561" y="472059"/>
                    <a:pt x="1430464" y="460534"/>
                    <a:pt x="1430464" y="445960"/>
                  </a:cubicBezTo>
                  <a:cubicBezTo>
                    <a:pt x="1430464" y="431387"/>
                    <a:pt x="1443038" y="419862"/>
                    <a:pt x="1457039" y="419862"/>
                  </a:cubicBezTo>
                  <a:close/>
                  <a:moveTo>
                    <a:pt x="1436465" y="509207"/>
                  </a:moveTo>
                  <a:lnTo>
                    <a:pt x="1478185" y="509207"/>
                  </a:lnTo>
                  <a:lnTo>
                    <a:pt x="1478185" y="730091"/>
                  </a:lnTo>
                  <a:lnTo>
                    <a:pt x="1436465" y="730091"/>
                  </a:lnTo>
                  <a:lnTo>
                    <a:pt x="1436465" y="509207"/>
                  </a:lnTo>
                  <a:close/>
                  <a:moveTo>
                    <a:pt x="1626775" y="601123"/>
                  </a:moveTo>
                  <a:cubicBezTo>
                    <a:pt x="1658398" y="611124"/>
                    <a:pt x="1693545" y="624173"/>
                    <a:pt x="1693545" y="666369"/>
                  </a:cubicBezTo>
                  <a:cubicBezTo>
                    <a:pt x="1693545" y="711517"/>
                    <a:pt x="1656398" y="734663"/>
                    <a:pt x="1608677" y="734663"/>
                  </a:cubicBezTo>
                  <a:cubicBezTo>
                    <a:pt x="1579531" y="734663"/>
                    <a:pt x="1550384" y="727615"/>
                    <a:pt x="1533906" y="714566"/>
                  </a:cubicBezTo>
                  <a:lnTo>
                    <a:pt x="1533906" y="674942"/>
                  </a:lnTo>
                  <a:lnTo>
                    <a:pt x="1535906" y="674942"/>
                  </a:lnTo>
                  <a:cubicBezTo>
                    <a:pt x="1554480" y="691991"/>
                    <a:pt x="1582103" y="699516"/>
                    <a:pt x="1608201" y="699516"/>
                  </a:cubicBezTo>
                  <a:cubicBezTo>
                    <a:pt x="1631823" y="699516"/>
                    <a:pt x="1652873" y="690467"/>
                    <a:pt x="1652873" y="671417"/>
                  </a:cubicBezTo>
                  <a:cubicBezTo>
                    <a:pt x="1652873" y="652367"/>
                    <a:pt x="1635347" y="647319"/>
                    <a:pt x="1600676" y="635794"/>
                  </a:cubicBezTo>
                  <a:cubicBezTo>
                    <a:pt x="1569530" y="625793"/>
                    <a:pt x="1534954" y="614172"/>
                    <a:pt x="1534954" y="572548"/>
                  </a:cubicBezTo>
                  <a:cubicBezTo>
                    <a:pt x="1534954" y="530924"/>
                    <a:pt x="1570101" y="504730"/>
                    <a:pt x="1614773" y="504730"/>
                  </a:cubicBezTo>
                  <a:cubicBezTo>
                    <a:pt x="1640872" y="504730"/>
                    <a:pt x="1663922" y="510254"/>
                    <a:pt x="1682591" y="522827"/>
                  </a:cubicBezTo>
                  <a:lnTo>
                    <a:pt x="1682591" y="563023"/>
                  </a:lnTo>
                  <a:lnTo>
                    <a:pt x="1681067" y="563023"/>
                  </a:lnTo>
                  <a:cubicBezTo>
                    <a:pt x="1662970" y="548450"/>
                    <a:pt x="1641920" y="539972"/>
                    <a:pt x="1615821" y="539972"/>
                  </a:cubicBezTo>
                  <a:cubicBezTo>
                    <a:pt x="1589723" y="539972"/>
                    <a:pt x="1575149" y="551498"/>
                    <a:pt x="1575149" y="567119"/>
                  </a:cubicBezTo>
                  <a:cubicBezTo>
                    <a:pt x="1575149" y="584645"/>
                    <a:pt x="1591247" y="589693"/>
                    <a:pt x="1626870" y="601313"/>
                  </a:cubicBezTo>
                  <a:close/>
                  <a:moveTo>
                    <a:pt x="1838611" y="734663"/>
                  </a:moveTo>
                  <a:cubicBezTo>
                    <a:pt x="1773841" y="734663"/>
                    <a:pt x="1729645" y="691420"/>
                    <a:pt x="1729645" y="622173"/>
                  </a:cubicBezTo>
                  <a:cubicBezTo>
                    <a:pt x="1729645" y="552926"/>
                    <a:pt x="1770793" y="504730"/>
                    <a:pt x="1830514" y="504730"/>
                  </a:cubicBezTo>
                  <a:cubicBezTo>
                    <a:pt x="1890236" y="504730"/>
                    <a:pt x="1922907" y="548450"/>
                    <a:pt x="1922907" y="613124"/>
                  </a:cubicBezTo>
                  <a:lnTo>
                    <a:pt x="1922907" y="632174"/>
                  </a:lnTo>
                  <a:lnTo>
                    <a:pt x="1771269" y="632174"/>
                  </a:lnTo>
                  <a:cubicBezTo>
                    <a:pt x="1775746" y="676847"/>
                    <a:pt x="1804416" y="698468"/>
                    <a:pt x="1844040" y="698468"/>
                  </a:cubicBezTo>
                  <a:cubicBezTo>
                    <a:pt x="1868614" y="698468"/>
                    <a:pt x="1886236" y="692944"/>
                    <a:pt x="1905762" y="678371"/>
                  </a:cubicBezTo>
                  <a:lnTo>
                    <a:pt x="1907286" y="678371"/>
                  </a:lnTo>
                  <a:lnTo>
                    <a:pt x="1907286" y="715042"/>
                  </a:lnTo>
                  <a:cubicBezTo>
                    <a:pt x="1889189" y="729139"/>
                    <a:pt x="1865662" y="734568"/>
                    <a:pt x="1838516" y="734568"/>
                  </a:cubicBezTo>
                  <a:close/>
                  <a:moveTo>
                    <a:pt x="1772888" y="598075"/>
                  </a:moveTo>
                  <a:lnTo>
                    <a:pt x="1882807" y="598075"/>
                  </a:lnTo>
                  <a:cubicBezTo>
                    <a:pt x="1881283" y="565499"/>
                    <a:pt x="1865281" y="540353"/>
                    <a:pt x="1831086" y="540353"/>
                  </a:cubicBezTo>
                  <a:cubicBezTo>
                    <a:pt x="1799463" y="540353"/>
                    <a:pt x="1778889" y="563975"/>
                    <a:pt x="1772888" y="598075"/>
                  </a:cubicBezTo>
                  <a:close/>
                </a:path>
              </a:pathLst>
            </a:custGeom>
            <a:solidFill>
              <a:srgbClr val="000000"/>
            </a:solidFill>
            <a:ln w="9525" cap="flat">
              <a:noFill/>
              <a:prstDash val="solid"/>
              <a:miter/>
            </a:ln>
          </p:spPr>
          <p:txBody>
            <a:bodyPr rtlCol="0" anchor="ctr"/>
            <a:lstStyle/>
            <a:p>
              <a:endParaRPr lang="en-US"/>
            </a:p>
          </p:txBody>
        </p:sp>
      </p:grpSp>
      <p:sp>
        <p:nvSpPr>
          <p:cNvPr id="27" name="Footer Placeholder">
            <a:extLst>
              <a:ext uri="{FF2B5EF4-FFF2-40B4-BE49-F238E27FC236}">
                <a16:creationId xmlns:a16="http://schemas.microsoft.com/office/drawing/2014/main" id="{86C7306F-0D24-4098-A555-5B553981BD6B}"/>
              </a:ext>
            </a:extLst>
          </p:cNvPr>
          <p:cNvSpPr>
            <a:spLocks noGrp="1"/>
          </p:cNvSpPr>
          <p:nvPr>
            <p:ph type="ftr" sz="quarter" idx="14"/>
          </p:nvPr>
        </p:nvSpPr>
        <p:spPr>
          <a:xfrm>
            <a:off x="4374720" y="6113044"/>
            <a:ext cx="7481160" cy="411581"/>
          </a:xfrm>
        </p:spPr>
        <p:txBody>
          <a:bodyPr/>
          <a:lstStyle>
            <a:lvl1pPr algn="r">
              <a:defRPr>
                <a:latin typeface="+mn-lt"/>
              </a:defRPr>
            </a:lvl1pPr>
          </a:lstStyle>
          <a:p>
            <a:r>
              <a:rPr lang="en-US"/>
              <a:t>Confidential | Authorized HPE Partner Use Only</a:t>
            </a:r>
          </a:p>
        </p:txBody>
      </p:sp>
      <p:sp>
        <p:nvSpPr>
          <p:cNvPr id="14" name="Picture Placeholder 1">
            <a:extLst>
              <a:ext uri="{FF2B5EF4-FFF2-40B4-BE49-F238E27FC236}">
                <a16:creationId xmlns:a16="http://schemas.microsoft.com/office/drawing/2014/main" id="{ECDDB426-90CF-4A57-B41B-57E3BE6A0AA5}"/>
              </a:ext>
            </a:extLst>
          </p:cNvPr>
          <p:cNvSpPr>
            <a:spLocks noGrp="1"/>
          </p:cNvSpPr>
          <p:nvPr>
            <p:ph type="pic" sz="quarter" idx="21" hasCustomPrompt="1"/>
          </p:nvPr>
        </p:nvSpPr>
        <p:spPr>
          <a:xfrm>
            <a:off x="5829357" y="4014216"/>
            <a:ext cx="1984248" cy="1545336"/>
          </a:xfrm>
        </p:spPr>
        <p:txBody>
          <a:bodyPr anchor="ctr">
            <a:normAutofit/>
          </a:bodyPr>
          <a:lstStyle>
            <a:lvl1pPr marL="0" indent="0" algn="ctr">
              <a:buNone/>
              <a:defRPr sz="1200">
                <a:latin typeface="+mn-lt"/>
              </a:defRPr>
            </a:lvl1pPr>
          </a:lstStyle>
          <a:p>
            <a:r>
              <a:rPr lang="en-US"/>
              <a:t>Click to add picture</a:t>
            </a:r>
          </a:p>
        </p:txBody>
      </p:sp>
      <p:sp>
        <p:nvSpPr>
          <p:cNvPr id="16" name="Picture Placeholder 1">
            <a:extLst>
              <a:ext uri="{FF2B5EF4-FFF2-40B4-BE49-F238E27FC236}">
                <a16:creationId xmlns:a16="http://schemas.microsoft.com/office/drawing/2014/main" id="{39733A0F-2FB5-4FF6-BE20-C146FFCE92E6}"/>
              </a:ext>
            </a:extLst>
          </p:cNvPr>
          <p:cNvSpPr>
            <a:spLocks noGrp="1"/>
          </p:cNvSpPr>
          <p:nvPr>
            <p:ph type="pic" sz="quarter" idx="22" hasCustomPrompt="1"/>
          </p:nvPr>
        </p:nvSpPr>
        <p:spPr>
          <a:xfrm>
            <a:off x="7813605" y="4014216"/>
            <a:ext cx="1984248" cy="1545336"/>
          </a:xfrm>
        </p:spPr>
        <p:txBody>
          <a:bodyPr anchor="ctr">
            <a:normAutofit/>
          </a:bodyPr>
          <a:lstStyle>
            <a:lvl1pPr marL="0" indent="0" algn="ctr">
              <a:buNone/>
              <a:defRPr sz="1200">
                <a:latin typeface="+mn-lt"/>
              </a:defRPr>
            </a:lvl1pPr>
          </a:lstStyle>
          <a:p>
            <a:r>
              <a:rPr lang="en-US"/>
              <a:t>Click to add picture</a:t>
            </a:r>
          </a:p>
        </p:txBody>
      </p:sp>
      <p:sp>
        <p:nvSpPr>
          <p:cNvPr id="17" name="Picture Placeholder 1">
            <a:extLst>
              <a:ext uri="{FF2B5EF4-FFF2-40B4-BE49-F238E27FC236}">
                <a16:creationId xmlns:a16="http://schemas.microsoft.com/office/drawing/2014/main" id="{23A4C845-99EC-495F-9CB6-B099DE17C61F}"/>
              </a:ext>
            </a:extLst>
          </p:cNvPr>
          <p:cNvSpPr>
            <a:spLocks noGrp="1"/>
          </p:cNvSpPr>
          <p:nvPr>
            <p:ph type="pic" sz="quarter" idx="23" hasCustomPrompt="1"/>
          </p:nvPr>
        </p:nvSpPr>
        <p:spPr>
          <a:xfrm>
            <a:off x="9797853" y="4014216"/>
            <a:ext cx="1984248" cy="1545336"/>
          </a:xfrm>
        </p:spPr>
        <p:txBody>
          <a:bodyPr anchor="ctr">
            <a:normAutofit/>
          </a:bodyPr>
          <a:lstStyle>
            <a:lvl1pPr marL="0" indent="0" algn="ctr">
              <a:buNone/>
              <a:defRPr sz="1200">
                <a:latin typeface="+mn-lt"/>
              </a:defRPr>
            </a:lvl1pPr>
          </a:lstStyle>
          <a:p>
            <a:r>
              <a:rPr lang="en-US"/>
              <a:t>Click to add picture</a:t>
            </a:r>
          </a:p>
        </p:txBody>
      </p:sp>
    </p:spTree>
    <p:extLst>
      <p:ext uri="{BB962C8B-B14F-4D97-AF65-F5344CB8AC3E}">
        <p14:creationId xmlns:p14="http://schemas.microsoft.com/office/powerpoint/2010/main" val="14549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Title Slide with linear storytelling 01">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333565"/>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3888670"/>
            <a:ext cx="7824552"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646539"/>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8" y="1624779"/>
            <a:ext cx="7824552"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10" name="Picture Placeholder 1">
            <a:extLst>
              <a:ext uri="{FF2B5EF4-FFF2-40B4-BE49-F238E27FC236}">
                <a16:creationId xmlns:a16="http://schemas.microsoft.com/office/drawing/2014/main" id="{2FD840D7-BFFA-43F2-A0A3-65E3C3FCAC2B}"/>
              </a:ext>
            </a:extLst>
          </p:cNvPr>
          <p:cNvSpPr>
            <a:spLocks noGrp="1"/>
          </p:cNvSpPr>
          <p:nvPr>
            <p:ph type="pic" sz="quarter" idx="18" hasCustomPrompt="1"/>
          </p:nvPr>
        </p:nvSpPr>
        <p:spPr>
          <a:xfrm>
            <a:off x="8115300" y="335280"/>
            <a:ext cx="4076700" cy="3413760"/>
          </a:xfrm>
        </p:spPr>
        <p:txBody>
          <a:bodyPr anchor="ctr">
            <a:normAutofit/>
          </a:bodyPr>
          <a:lstStyle>
            <a:lvl1pPr marL="0" indent="0" algn="ctr">
              <a:buNone/>
              <a:defRPr sz="1200">
                <a:latin typeface="+mn-lt"/>
              </a:defRPr>
            </a:lvl1pPr>
          </a:lstStyle>
          <a:p>
            <a:r>
              <a:rPr lang="en-US"/>
              <a:t>Click to add picture</a:t>
            </a:r>
          </a:p>
        </p:txBody>
      </p:sp>
      <p:grpSp>
        <p:nvGrpSpPr>
          <p:cNvPr id="28" name="Logo">
            <a:extLst>
              <a:ext uri="{FF2B5EF4-FFF2-40B4-BE49-F238E27FC236}">
                <a16:creationId xmlns:a16="http://schemas.microsoft.com/office/drawing/2014/main" id="{4399A7E4-6F52-4E41-8C03-5B2D25AC7CC9}"/>
              </a:ext>
            </a:extLst>
          </p:cNvPr>
          <p:cNvGrpSpPr>
            <a:grpSpLocks noChangeAspect="1"/>
          </p:cNvGrpSpPr>
          <p:nvPr userDrawn="1"/>
        </p:nvGrpSpPr>
        <p:grpSpPr>
          <a:xfrm>
            <a:off x="381000" y="335280"/>
            <a:ext cx="1645920" cy="687519"/>
            <a:chOff x="2943225" y="6089949"/>
            <a:chExt cx="3192399" cy="1333499"/>
          </a:xfrm>
        </p:grpSpPr>
        <p:sp>
          <p:nvSpPr>
            <p:cNvPr id="29" name="Element">
              <a:extLst>
                <a:ext uri="{FF2B5EF4-FFF2-40B4-BE49-F238E27FC236}">
                  <a16:creationId xmlns:a16="http://schemas.microsoft.com/office/drawing/2014/main" id="{314E16A5-6AB0-4B88-993D-A34403178916}"/>
                </a:ext>
              </a:extLst>
            </p:cNvPr>
            <p:cNvSpPr/>
            <p:nvPr/>
          </p:nvSpPr>
          <p:spPr>
            <a:xfrm>
              <a:off x="2943225" y="6089949"/>
              <a:ext cx="1092422" cy="313753"/>
            </a:xfrm>
            <a:custGeom>
              <a:avLst/>
              <a:gdLst>
                <a:gd name="connsiteX0" fmla="*/ 0 w 1092422"/>
                <a:gd name="connsiteY0" fmla="*/ 0 h 313753"/>
                <a:gd name="connsiteX1" fmla="*/ 0 w 1092422"/>
                <a:gd name="connsiteY1" fmla="*/ 313754 h 313753"/>
                <a:gd name="connsiteX2" fmla="*/ 1092422 w 1092422"/>
                <a:gd name="connsiteY2" fmla="*/ 313754 h 313753"/>
                <a:gd name="connsiteX3" fmla="*/ 1092422 w 1092422"/>
                <a:gd name="connsiteY3" fmla="*/ 0 h 313753"/>
                <a:gd name="connsiteX4" fmla="*/ 0 w 1092422"/>
                <a:gd name="connsiteY4" fmla="*/ 0 h 313753"/>
                <a:gd name="connsiteX5" fmla="*/ 1024128 w 1092422"/>
                <a:gd name="connsiteY5" fmla="*/ 245555 h 313753"/>
                <a:gd name="connsiteX6" fmla="*/ 68294 w 1092422"/>
                <a:gd name="connsiteY6" fmla="*/ 245555 h 313753"/>
                <a:gd name="connsiteX7" fmla="*/ 68294 w 1092422"/>
                <a:gd name="connsiteY7" fmla="*/ 68294 h 313753"/>
                <a:gd name="connsiteX8" fmla="*/ 1024128 w 1092422"/>
                <a:gd name="connsiteY8" fmla="*/ 68294 h 313753"/>
                <a:gd name="connsiteX9" fmla="*/ 1024128 w 1092422"/>
                <a:gd name="connsiteY9" fmla="*/ 245555 h 3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422" h="313753">
                  <a:moveTo>
                    <a:pt x="0" y="0"/>
                  </a:moveTo>
                  <a:lnTo>
                    <a:pt x="0" y="313754"/>
                  </a:lnTo>
                  <a:lnTo>
                    <a:pt x="1092422" y="313754"/>
                  </a:lnTo>
                  <a:lnTo>
                    <a:pt x="1092422" y="0"/>
                  </a:lnTo>
                  <a:lnTo>
                    <a:pt x="0" y="0"/>
                  </a:lnTo>
                  <a:close/>
                  <a:moveTo>
                    <a:pt x="1024128" y="245555"/>
                  </a:moveTo>
                  <a:lnTo>
                    <a:pt x="68294" y="245555"/>
                  </a:lnTo>
                  <a:lnTo>
                    <a:pt x="68294" y="68294"/>
                  </a:lnTo>
                  <a:lnTo>
                    <a:pt x="1024128" y="68294"/>
                  </a:lnTo>
                  <a:lnTo>
                    <a:pt x="1024128" y="245555"/>
                  </a:lnTo>
                  <a:close/>
                </a:path>
              </a:pathLst>
            </a:custGeom>
            <a:solidFill>
              <a:srgbClr val="01A982"/>
            </a:solidFill>
            <a:ln w="9525" cap="flat">
              <a:noFill/>
              <a:prstDash val="solid"/>
              <a:miter/>
            </a:ln>
          </p:spPr>
          <p:txBody>
            <a:bodyPr rtlCol="0" anchor="ctr"/>
            <a:lstStyle/>
            <a:p>
              <a:endParaRPr lang="en-US"/>
            </a:p>
          </p:txBody>
        </p:sp>
        <p:sp>
          <p:nvSpPr>
            <p:cNvPr id="30" name="Wordmark">
              <a:extLst>
                <a:ext uri="{FF2B5EF4-FFF2-40B4-BE49-F238E27FC236}">
                  <a16:creationId xmlns:a16="http://schemas.microsoft.com/office/drawing/2014/main" id="{583BD7FF-65F2-496A-95E5-42B8B114A573}"/>
                </a:ext>
              </a:extLst>
            </p:cNvPr>
            <p:cNvSpPr/>
            <p:nvPr/>
          </p:nvSpPr>
          <p:spPr>
            <a:xfrm>
              <a:off x="2943225" y="6608585"/>
              <a:ext cx="3192399" cy="814863"/>
            </a:xfrm>
            <a:custGeom>
              <a:avLst/>
              <a:gdLst>
                <a:gd name="connsiteX0" fmla="*/ 68294 w 3192399"/>
                <a:gd name="connsiteY0" fmla="*/ 313754 h 814863"/>
                <a:gd name="connsiteX1" fmla="*/ 0 w 3192399"/>
                <a:gd name="connsiteY1" fmla="*/ 313754 h 814863"/>
                <a:gd name="connsiteX2" fmla="*/ 0 w 3192399"/>
                <a:gd name="connsiteY2" fmla="*/ 0 h 814863"/>
                <a:gd name="connsiteX3" fmla="*/ 68294 w 3192399"/>
                <a:gd name="connsiteY3" fmla="*/ 0 h 814863"/>
                <a:gd name="connsiteX4" fmla="*/ 68294 w 3192399"/>
                <a:gd name="connsiteY4" fmla="*/ 124016 h 814863"/>
                <a:gd name="connsiteX5" fmla="*/ 190310 w 3192399"/>
                <a:gd name="connsiteY5" fmla="*/ 124016 h 814863"/>
                <a:gd name="connsiteX6" fmla="*/ 190310 w 3192399"/>
                <a:gd name="connsiteY6" fmla="*/ 0 h 814863"/>
                <a:gd name="connsiteX7" fmla="*/ 258604 w 3192399"/>
                <a:gd name="connsiteY7" fmla="*/ 0 h 814863"/>
                <a:gd name="connsiteX8" fmla="*/ 258604 w 3192399"/>
                <a:gd name="connsiteY8" fmla="*/ 313754 h 814863"/>
                <a:gd name="connsiteX9" fmla="*/ 190310 w 3192399"/>
                <a:gd name="connsiteY9" fmla="*/ 313754 h 814863"/>
                <a:gd name="connsiteX10" fmla="*/ 190310 w 3192399"/>
                <a:gd name="connsiteY10" fmla="*/ 183737 h 814863"/>
                <a:gd name="connsiteX11" fmla="*/ 68294 w 3192399"/>
                <a:gd name="connsiteY11" fmla="*/ 183737 h 814863"/>
                <a:gd name="connsiteX12" fmla="*/ 68294 w 3192399"/>
                <a:gd name="connsiteY12" fmla="*/ 313754 h 814863"/>
                <a:gd name="connsiteX13" fmla="*/ 413671 w 3192399"/>
                <a:gd name="connsiteY13" fmla="*/ 318802 h 814863"/>
                <a:gd name="connsiteX14" fmla="*/ 297180 w 3192399"/>
                <a:gd name="connsiteY14" fmla="*/ 203359 h 814863"/>
                <a:gd name="connsiteX15" fmla="*/ 404622 w 3192399"/>
                <a:gd name="connsiteY15" fmla="*/ 85344 h 814863"/>
                <a:gd name="connsiteX16" fmla="*/ 504539 w 3192399"/>
                <a:gd name="connsiteY16" fmla="*/ 196787 h 814863"/>
                <a:gd name="connsiteX17" fmla="*/ 504539 w 3192399"/>
                <a:gd name="connsiteY17" fmla="*/ 221933 h 814863"/>
                <a:gd name="connsiteX18" fmla="*/ 361950 w 3192399"/>
                <a:gd name="connsiteY18" fmla="*/ 221933 h 814863"/>
                <a:gd name="connsiteX19" fmla="*/ 424244 w 3192399"/>
                <a:gd name="connsiteY19" fmla="*/ 265557 h 814863"/>
                <a:gd name="connsiteX20" fmla="*/ 485966 w 3192399"/>
                <a:gd name="connsiteY20" fmla="*/ 247460 h 814863"/>
                <a:gd name="connsiteX21" fmla="*/ 488442 w 3192399"/>
                <a:gd name="connsiteY21" fmla="*/ 247460 h 814863"/>
                <a:gd name="connsiteX22" fmla="*/ 488442 w 3192399"/>
                <a:gd name="connsiteY22" fmla="*/ 299180 h 814863"/>
                <a:gd name="connsiteX23" fmla="*/ 413671 w 3192399"/>
                <a:gd name="connsiteY23" fmla="*/ 318802 h 814863"/>
                <a:gd name="connsiteX24" fmla="*/ 361950 w 3192399"/>
                <a:gd name="connsiteY24" fmla="*/ 176212 h 814863"/>
                <a:gd name="connsiteX25" fmla="*/ 443294 w 3192399"/>
                <a:gd name="connsiteY25" fmla="*/ 176212 h 814863"/>
                <a:gd name="connsiteX26" fmla="*/ 405670 w 3192399"/>
                <a:gd name="connsiteY26" fmla="*/ 137065 h 814863"/>
                <a:gd name="connsiteX27" fmla="*/ 361950 w 3192399"/>
                <a:gd name="connsiteY27" fmla="*/ 176212 h 814863"/>
                <a:gd name="connsiteX28" fmla="*/ 682752 w 3192399"/>
                <a:gd name="connsiteY28" fmla="*/ 182213 h 814863"/>
                <a:gd name="connsiteX29" fmla="*/ 647605 w 3192399"/>
                <a:gd name="connsiteY29" fmla="*/ 313754 h 814863"/>
                <a:gd name="connsiteX30" fmla="*/ 587883 w 3192399"/>
                <a:gd name="connsiteY30" fmla="*/ 313754 h 814863"/>
                <a:gd name="connsiteX31" fmla="*/ 519589 w 3192399"/>
                <a:gd name="connsiteY31" fmla="*/ 92869 h 814863"/>
                <a:gd name="connsiteX32" fmla="*/ 519589 w 3192399"/>
                <a:gd name="connsiteY32" fmla="*/ 90392 h 814863"/>
                <a:gd name="connsiteX33" fmla="*/ 584835 w 3192399"/>
                <a:gd name="connsiteY33" fmla="*/ 90392 h 814863"/>
                <a:gd name="connsiteX34" fmla="*/ 621983 w 3192399"/>
                <a:gd name="connsiteY34" fmla="*/ 222409 h 814863"/>
                <a:gd name="connsiteX35" fmla="*/ 657130 w 3192399"/>
                <a:gd name="connsiteY35" fmla="*/ 90392 h 814863"/>
                <a:gd name="connsiteX36" fmla="*/ 710375 w 3192399"/>
                <a:gd name="connsiteY36" fmla="*/ 90392 h 814863"/>
                <a:gd name="connsiteX37" fmla="*/ 745998 w 3192399"/>
                <a:gd name="connsiteY37" fmla="*/ 222409 h 814863"/>
                <a:gd name="connsiteX38" fmla="*/ 783622 w 3192399"/>
                <a:gd name="connsiteY38" fmla="*/ 90392 h 814863"/>
                <a:gd name="connsiteX39" fmla="*/ 846392 w 3192399"/>
                <a:gd name="connsiteY39" fmla="*/ 90392 h 814863"/>
                <a:gd name="connsiteX40" fmla="*/ 846392 w 3192399"/>
                <a:gd name="connsiteY40" fmla="*/ 92869 h 814863"/>
                <a:gd name="connsiteX41" fmla="*/ 778097 w 3192399"/>
                <a:gd name="connsiteY41" fmla="*/ 313754 h 814863"/>
                <a:gd name="connsiteX42" fmla="*/ 718376 w 3192399"/>
                <a:gd name="connsiteY42" fmla="*/ 313754 h 814863"/>
                <a:gd name="connsiteX43" fmla="*/ 682752 w 3192399"/>
                <a:gd name="connsiteY43" fmla="*/ 182213 h 814863"/>
                <a:gd name="connsiteX44" fmla="*/ 957358 w 3192399"/>
                <a:gd name="connsiteY44" fmla="*/ 318802 h 814863"/>
                <a:gd name="connsiteX45" fmla="*/ 881063 w 3192399"/>
                <a:gd name="connsiteY45" fmla="*/ 246507 h 814863"/>
                <a:gd name="connsiteX46" fmla="*/ 881063 w 3192399"/>
                <a:gd name="connsiteY46" fmla="*/ 0 h 814863"/>
                <a:gd name="connsiteX47" fmla="*/ 947357 w 3192399"/>
                <a:gd name="connsiteY47" fmla="*/ 0 h 814863"/>
                <a:gd name="connsiteX48" fmla="*/ 947357 w 3192399"/>
                <a:gd name="connsiteY48" fmla="*/ 242030 h 814863"/>
                <a:gd name="connsiteX49" fmla="*/ 966407 w 3192399"/>
                <a:gd name="connsiteY49" fmla="*/ 263081 h 814863"/>
                <a:gd name="connsiteX50" fmla="*/ 981456 w 3192399"/>
                <a:gd name="connsiteY50" fmla="*/ 260033 h 814863"/>
                <a:gd name="connsiteX51" fmla="*/ 982504 w 3192399"/>
                <a:gd name="connsiteY51" fmla="*/ 260033 h 814863"/>
                <a:gd name="connsiteX52" fmla="*/ 982504 w 3192399"/>
                <a:gd name="connsiteY52" fmla="*/ 314801 h 814863"/>
                <a:gd name="connsiteX53" fmla="*/ 957453 w 3192399"/>
                <a:gd name="connsiteY53" fmla="*/ 318802 h 814863"/>
                <a:gd name="connsiteX54" fmla="*/ 1117473 w 3192399"/>
                <a:gd name="connsiteY54" fmla="*/ 318802 h 814863"/>
                <a:gd name="connsiteX55" fmla="*/ 1000982 w 3192399"/>
                <a:gd name="connsiteY55" fmla="*/ 203359 h 814863"/>
                <a:gd name="connsiteX56" fmla="*/ 1108424 w 3192399"/>
                <a:gd name="connsiteY56" fmla="*/ 85344 h 814863"/>
                <a:gd name="connsiteX57" fmla="*/ 1208342 w 3192399"/>
                <a:gd name="connsiteY57" fmla="*/ 196787 h 814863"/>
                <a:gd name="connsiteX58" fmla="*/ 1208342 w 3192399"/>
                <a:gd name="connsiteY58" fmla="*/ 221933 h 814863"/>
                <a:gd name="connsiteX59" fmla="*/ 1065752 w 3192399"/>
                <a:gd name="connsiteY59" fmla="*/ 221933 h 814863"/>
                <a:gd name="connsiteX60" fmla="*/ 1128046 w 3192399"/>
                <a:gd name="connsiteY60" fmla="*/ 265557 h 814863"/>
                <a:gd name="connsiteX61" fmla="*/ 1189768 w 3192399"/>
                <a:gd name="connsiteY61" fmla="*/ 247460 h 814863"/>
                <a:gd name="connsiteX62" fmla="*/ 1192244 w 3192399"/>
                <a:gd name="connsiteY62" fmla="*/ 247460 h 814863"/>
                <a:gd name="connsiteX63" fmla="*/ 1192244 w 3192399"/>
                <a:gd name="connsiteY63" fmla="*/ 299180 h 814863"/>
                <a:gd name="connsiteX64" fmla="*/ 1117473 w 3192399"/>
                <a:gd name="connsiteY64" fmla="*/ 318802 h 814863"/>
                <a:gd name="connsiteX65" fmla="*/ 1065752 w 3192399"/>
                <a:gd name="connsiteY65" fmla="*/ 176212 h 814863"/>
                <a:gd name="connsiteX66" fmla="*/ 1147096 w 3192399"/>
                <a:gd name="connsiteY66" fmla="*/ 176212 h 814863"/>
                <a:gd name="connsiteX67" fmla="*/ 1109472 w 3192399"/>
                <a:gd name="connsiteY67" fmla="*/ 137065 h 814863"/>
                <a:gd name="connsiteX68" fmla="*/ 1065752 w 3192399"/>
                <a:gd name="connsiteY68" fmla="*/ 176212 h 814863"/>
                <a:gd name="connsiteX69" fmla="*/ 1480471 w 3192399"/>
                <a:gd name="connsiteY69" fmla="*/ 90392 h 814863"/>
                <a:gd name="connsiteX70" fmla="*/ 1529715 w 3192399"/>
                <a:gd name="connsiteY70" fmla="*/ 90392 h 814863"/>
                <a:gd name="connsiteX71" fmla="*/ 1529715 w 3192399"/>
                <a:gd name="connsiteY71" fmla="*/ 143637 h 814863"/>
                <a:gd name="connsiteX72" fmla="*/ 1480471 w 3192399"/>
                <a:gd name="connsiteY72" fmla="*/ 143637 h 814863"/>
                <a:gd name="connsiteX73" fmla="*/ 1480471 w 3192399"/>
                <a:gd name="connsiteY73" fmla="*/ 234505 h 814863"/>
                <a:gd name="connsiteX74" fmla="*/ 1508093 w 3192399"/>
                <a:gd name="connsiteY74" fmla="*/ 263081 h 814863"/>
                <a:gd name="connsiteX75" fmla="*/ 1528191 w 3192399"/>
                <a:gd name="connsiteY75" fmla="*/ 260033 h 814863"/>
                <a:gd name="connsiteX76" fmla="*/ 1529715 w 3192399"/>
                <a:gd name="connsiteY76" fmla="*/ 260033 h 814863"/>
                <a:gd name="connsiteX77" fmla="*/ 1529715 w 3192399"/>
                <a:gd name="connsiteY77" fmla="*/ 312230 h 814863"/>
                <a:gd name="connsiteX78" fmla="*/ 1489043 w 3192399"/>
                <a:gd name="connsiteY78" fmla="*/ 318802 h 814863"/>
                <a:gd name="connsiteX79" fmla="*/ 1414272 w 3192399"/>
                <a:gd name="connsiteY79" fmla="*/ 237458 h 814863"/>
                <a:gd name="connsiteX80" fmla="*/ 1414272 w 3192399"/>
                <a:gd name="connsiteY80" fmla="*/ 143542 h 814863"/>
                <a:gd name="connsiteX81" fmla="*/ 1329404 w 3192399"/>
                <a:gd name="connsiteY81" fmla="*/ 143542 h 814863"/>
                <a:gd name="connsiteX82" fmla="*/ 1329404 w 3192399"/>
                <a:gd name="connsiteY82" fmla="*/ 234410 h 814863"/>
                <a:gd name="connsiteX83" fmla="*/ 1357027 w 3192399"/>
                <a:gd name="connsiteY83" fmla="*/ 262985 h 814863"/>
                <a:gd name="connsiteX84" fmla="*/ 1377125 w 3192399"/>
                <a:gd name="connsiteY84" fmla="*/ 259937 h 814863"/>
                <a:gd name="connsiteX85" fmla="*/ 1378649 w 3192399"/>
                <a:gd name="connsiteY85" fmla="*/ 259937 h 814863"/>
                <a:gd name="connsiteX86" fmla="*/ 1378649 w 3192399"/>
                <a:gd name="connsiteY86" fmla="*/ 312134 h 814863"/>
                <a:gd name="connsiteX87" fmla="*/ 1337977 w 3192399"/>
                <a:gd name="connsiteY87" fmla="*/ 318707 h 814863"/>
                <a:gd name="connsiteX88" fmla="*/ 1263206 w 3192399"/>
                <a:gd name="connsiteY88" fmla="*/ 237363 h 814863"/>
                <a:gd name="connsiteX89" fmla="*/ 1263206 w 3192399"/>
                <a:gd name="connsiteY89" fmla="*/ 143447 h 814863"/>
                <a:gd name="connsiteX90" fmla="*/ 1229106 w 3192399"/>
                <a:gd name="connsiteY90" fmla="*/ 143447 h 814863"/>
                <a:gd name="connsiteX91" fmla="*/ 1229106 w 3192399"/>
                <a:gd name="connsiteY91" fmla="*/ 90202 h 814863"/>
                <a:gd name="connsiteX92" fmla="*/ 1263206 w 3192399"/>
                <a:gd name="connsiteY92" fmla="*/ 90202 h 814863"/>
                <a:gd name="connsiteX93" fmla="*/ 1263206 w 3192399"/>
                <a:gd name="connsiteY93" fmla="*/ 28956 h 814863"/>
                <a:gd name="connsiteX94" fmla="*/ 1329500 w 3192399"/>
                <a:gd name="connsiteY94" fmla="*/ 28956 h 814863"/>
                <a:gd name="connsiteX95" fmla="*/ 1329500 w 3192399"/>
                <a:gd name="connsiteY95" fmla="*/ 90202 h 814863"/>
                <a:gd name="connsiteX96" fmla="*/ 1414367 w 3192399"/>
                <a:gd name="connsiteY96" fmla="*/ 90202 h 814863"/>
                <a:gd name="connsiteX97" fmla="*/ 1414367 w 3192399"/>
                <a:gd name="connsiteY97" fmla="*/ 28956 h 814863"/>
                <a:gd name="connsiteX98" fmla="*/ 1480661 w 3192399"/>
                <a:gd name="connsiteY98" fmla="*/ 28956 h 814863"/>
                <a:gd name="connsiteX99" fmla="*/ 1480661 w 3192399"/>
                <a:gd name="connsiteY99" fmla="*/ 90202 h 814863"/>
                <a:gd name="connsiteX100" fmla="*/ 1873472 w 3192399"/>
                <a:gd name="connsiteY100" fmla="*/ 106489 h 814863"/>
                <a:gd name="connsiteX101" fmla="*/ 1758506 w 3192399"/>
                <a:gd name="connsiteY101" fmla="*/ 211931 h 814863"/>
                <a:gd name="connsiteX102" fmla="*/ 1709833 w 3192399"/>
                <a:gd name="connsiteY102" fmla="*/ 211931 h 814863"/>
                <a:gd name="connsiteX103" fmla="*/ 1709833 w 3192399"/>
                <a:gd name="connsiteY103" fmla="*/ 313849 h 814863"/>
                <a:gd name="connsiteX104" fmla="*/ 1641539 w 3192399"/>
                <a:gd name="connsiteY104" fmla="*/ 313849 h 814863"/>
                <a:gd name="connsiteX105" fmla="*/ 1641539 w 3192399"/>
                <a:gd name="connsiteY105" fmla="*/ 0 h 814863"/>
                <a:gd name="connsiteX106" fmla="*/ 1758506 w 3192399"/>
                <a:gd name="connsiteY106" fmla="*/ 0 h 814863"/>
                <a:gd name="connsiteX107" fmla="*/ 1873472 w 3192399"/>
                <a:gd name="connsiteY107" fmla="*/ 106394 h 814863"/>
                <a:gd name="connsiteX108" fmla="*/ 1752981 w 3192399"/>
                <a:gd name="connsiteY108" fmla="*/ 154210 h 814863"/>
                <a:gd name="connsiteX109" fmla="*/ 1804226 w 3192399"/>
                <a:gd name="connsiteY109" fmla="*/ 106489 h 814863"/>
                <a:gd name="connsiteX110" fmla="*/ 1752981 w 3192399"/>
                <a:gd name="connsiteY110" fmla="*/ 57817 h 814863"/>
                <a:gd name="connsiteX111" fmla="*/ 1709833 w 3192399"/>
                <a:gd name="connsiteY111" fmla="*/ 57817 h 814863"/>
                <a:gd name="connsiteX112" fmla="*/ 1709833 w 3192399"/>
                <a:gd name="connsiteY112" fmla="*/ 154210 h 814863"/>
                <a:gd name="connsiteX113" fmla="*/ 1752981 w 3192399"/>
                <a:gd name="connsiteY113" fmla="*/ 154210 h 814863"/>
                <a:gd name="connsiteX114" fmla="*/ 2021110 w 3192399"/>
                <a:gd name="connsiteY114" fmla="*/ 291751 h 814863"/>
                <a:gd name="connsiteX115" fmla="*/ 1961864 w 3192399"/>
                <a:gd name="connsiteY115" fmla="*/ 317849 h 814863"/>
                <a:gd name="connsiteX116" fmla="*/ 1882521 w 3192399"/>
                <a:gd name="connsiteY116" fmla="*/ 244030 h 814863"/>
                <a:gd name="connsiteX117" fmla="*/ 1969389 w 3192399"/>
                <a:gd name="connsiteY117" fmla="*/ 171260 h 814863"/>
                <a:gd name="connsiteX118" fmla="*/ 2019110 w 3192399"/>
                <a:gd name="connsiteY118" fmla="*/ 178784 h 814863"/>
                <a:gd name="connsiteX119" fmla="*/ 2019110 w 3192399"/>
                <a:gd name="connsiteY119" fmla="*/ 174784 h 814863"/>
                <a:gd name="connsiteX120" fmla="*/ 1969865 w 3192399"/>
                <a:gd name="connsiteY120" fmla="*/ 140113 h 814863"/>
                <a:gd name="connsiteX121" fmla="*/ 1907096 w 3192399"/>
                <a:gd name="connsiteY121" fmla="*/ 157162 h 814863"/>
                <a:gd name="connsiteX122" fmla="*/ 1904619 w 3192399"/>
                <a:gd name="connsiteY122" fmla="*/ 157162 h 814863"/>
                <a:gd name="connsiteX123" fmla="*/ 1904619 w 3192399"/>
                <a:gd name="connsiteY123" fmla="*/ 103918 h 814863"/>
                <a:gd name="connsiteX124" fmla="*/ 1981391 w 3192399"/>
                <a:gd name="connsiteY124" fmla="*/ 85344 h 814863"/>
                <a:gd name="connsiteX125" fmla="*/ 2085308 w 3192399"/>
                <a:gd name="connsiteY125" fmla="*/ 173736 h 814863"/>
                <a:gd name="connsiteX126" fmla="*/ 2085308 w 3192399"/>
                <a:gd name="connsiteY126" fmla="*/ 313849 h 814863"/>
                <a:gd name="connsiteX127" fmla="*/ 2021014 w 3192399"/>
                <a:gd name="connsiteY127" fmla="*/ 313849 h 814863"/>
                <a:gd name="connsiteX128" fmla="*/ 2021014 w 3192399"/>
                <a:gd name="connsiteY128" fmla="*/ 291751 h 814863"/>
                <a:gd name="connsiteX129" fmla="*/ 2019110 w 3192399"/>
                <a:gd name="connsiteY129" fmla="*/ 243554 h 814863"/>
                <a:gd name="connsiteX130" fmla="*/ 2019110 w 3192399"/>
                <a:gd name="connsiteY130" fmla="*/ 224504 h 814863"/>
                <a:gd name="connsiteX131" fmla="*/ 1982438 w 3192399"/>
                <a:gd name="connsiteY131" fmla="*/ 216980 h 814863"/>
                <a:gd name="connsiteX132" fmla="*/ 1947767 w 3192399"/>
                <a:gd name="connsiteY132" fmla="*/ 243078 h 814863"/>
                <a:gd name="connsiteX133" fmla="*/ 1980343 w 3192399"/>
                <a:gd name="connsiteY133" fmla="*/ 269653 h 814863"/>
                <a:gd name="connsiteX134" fmla="*/ 2019014 w 3192399"/>
                <a:gd name="connsiteY134" fmla="*/ 243554 h 814863"/>
                <a:gd name="connsiteX135" fmla="*/ 2119027 w 3192399"/>
                <a:gd name="connsiteY135" fmla="*/ 202406 h 814863"/>
                <a:gd name="connsiteX136" fmla="*/ 2235994 w 3192399"/>
                <a:gd name="connsiteY136" fmla="*/ 85439 h 814863"/>
                <a:gd name="connsiteX137" fmla="*/ 2298287 w 3192399"/>
                <a:gd name="connsiteY137" fmla="*/ 102489 h 814863"/>
                <a:gd name="connsiteX138" fmla="*/ 2298287 w 3192399"/>
                <a:gd name="connsiteY138" fmla="*/ 159258 h 814863"/>
                <a:gd name="connsiteX139" fmla="*/ 2295811 w 3192399"/>
                <a:gd name="connsiteY139" fmla="*/ 159258 h 814863"/>
                <a:gd name="connsiteX140" fmla="*/ 2244566 w 3192399"/>
                <a:gd name="connsiteY140" fmla="*/ 141637 h 814863"/>
                <a:gd name="connsiteX141" fmla="*/ 2186369 w 3192399"/>
                <a:gd name="connsiteY141" fmla="*/ 202406 h 814863"/>
                <a:gd name="connsiteX142" fmla="*/ 2244566 w 3192399"/>
                <a:gd name="connsiteY142" fmla="*/ 262699 h 814863"/>
                <a:gd name="connsiteX143" fmla="*/ 2295811 w 3192399"/>
                <a:gd name="connsiteY143" fmla="*/ 245078 h 814863"/>
                <a:gd name="connsiteX144" fmla="*/ 2298287 w 3192399"/>
                <a:gd name="connsiteY144" fmla="*/ 245078 h 814863"/>
                <a:gd name="connsiteX145" fmla="*/ 2298287 w 3192399"/>
                <a:gd name="connsiteY145" fmla="*/ 301847 h 814863"/>
                <a:gd name="connsiteX146" fmla="*/ 2235994 w 3192399"/>
                <a:gd name="connsiteY146" fmla="*/ 318897 h 814863"/>
                <a:gd name="connsiteX147" fmla="*/ 2119027 w 3192399"/>
                <a:gd name="connsiteY147" fmla="*/ 202406 h 814863"/>
                <a:gd name="connsiteX148" fmla="*/ 2406206 w 3192399"/>
                <a:gd name="connsiteY148" fmla="*/ 212503 h 814863"/>
                <a:gd name="connsiteX149" fmla="*/ 2406206 w 3192399"/>
                <a:gd name="connsiteY149" fmla="*/ 313944 h 814863"/>
                <a:gd name="connsiteX150" fmla="*/ 2339912 w 3192399"/>
                <a:gd name="connsiteY150" fmla="*/ 313944 h 814863"/>
                <a:gd name="connsiteX151" fmla="*/ 2339912 w 3192399"/>
                <a:gd name="connsiteY151" fmla="*/ 0 h 814863"/>
                <a:gd name="connsiteX152" fmla="*/ 2406206 w 3192399"/>
                <a:gd name="connsiteY152" fmla="*/ 0 h 814863"/>
                <a:gd name="connsiteX153" fmla="*/ 2406206 w 3192399"/>
                <a:gd name="connsiteY153" fmla="*/ 178689 h 814863"/>
                <a:gd name="connsiteX154" fmla="*/ 2472976 w 3192399"/>
                <a:gd name="connsiteY154" fmla="*/ 90297 h 814863"/>
                <a:gd name="connsiteX155" fmla="*/ 2548319 w 3192399"/>
                <a:gd name="connsiteY155" fmla="*/ 90297 h 814863"/>
                <a:gd name="connsiteX156" fmla="*/ 2548319 w 3192399"/>
                <a:gd name="connsiteY156" fmla="*/ 92774 h 814863"/>
                <a:gd name="connsiteX157" fmla="*/ 2468023 w 3192399"/>
                <a:gd name="connsiteY157" fmla="*/ 194215 h 814863"/>
                <a:gd name="connsiteX158" fmla="*/ 2548319 w 3192399"/>
                <a:gd name="connsiteY158" fmla="*/ 311182 h 814863"/>
                <a:gd name="connsiteX159" fmla="*/ 2548319 w 3192399"/>
                <a:gd name="connsiteY159" fmla="*/ 313658 h 814863"/>
                <a:gd name="connsiteX160" fmla="*/ 2472499 w 3192399"/>
                <a:gd name="connsiteY160" fmla="*/ 313658 h 814863"/>
                <a:gd name="connsiteX161" fmla="*/ 2406206 w 3192399"/>
                <a:gd name="connsiteY161" fmla="*/ 212217 h 814863"/>
                <a:gd name="connsiteX162" fmla="*/ 2698909 w 3192399"/>
                <a:gd name="connsiteY162" fmla="*/ 291846 h 814863"/>
                <a:gd name="connsiteX163" fmla="*/ 2639663 w 3192399"/>
                <a:gd name="connsiteY163" fmla="*/ 317945 h 814863"/>
                <a:gd name="connsiteX164" fmla="*/ 2560320 w 3192399"/>
                <a:gd name="connsiteY164" fmla="*/ 244126 h 814863"/>
                <a:gd name="connsiteX165" fmla="*/ 2647188 w 3192399"/>
                <a:gd name="connsiteY165" fmla="*/ 171355 h 814863"/>
                <a:gd name="connsiteX166" fmla="*/ 2696909 w 3192399"/>
                <a:gd name="connsiteY166" fmla="*/ 178880 h 814863"/>
                <a:gd name="connsiteX167" fmla="*/ 2696909 w 3192399"/>
                <a:gd name="connsiteY167" fmla="*/ 174879 h 814863"/>
                <a:gd name="connsiteX168" fmla="*/ 2647760 w 3192399"/>
                <a:gd name="connsiteY168" fmla="*/ 140208 h 814863"/>
                <a:gd name="connsiteX169" fmla="*/ 2584990 w 3192399"/>
                <a:gd name="connsiteY169" fmla="*/ 157258 h 814863"/>
                <a:gd name="connsiteX170" fmla="*/ 2582513 w 3192399"/>
                <a:gd name="connsiteY170" fmla="*/ 157258 h 814863"/>
                <a:gd name="connsiteX171" fmla="*/ 2582513 w 3192399"/>
                <a:gd name="connsiteY171" fmla="*/ 104013 h 814863"/>
                <a:gd name="connsiteX172" fmla="*/ 2659285 w 3192399"/>
                <a:gd name="connsiteY172" fmla="*/ 85439 h 814863"/>
                <a:gd name="connsiteX173" fmla="*/ 2763203 w 3192399"/>
                <a:gd name="connsiteY173" fmla="*/ 173831 h 814863"/>
                <a:gd name="connsiteX174" fmla="*/ 2763203 w 3192399"/>
                <a:gd name="connsiteY174" fmla="*/ 313944 h 814863"/>
                <a:gd name="connsiteX175" fmla="*/ 2698909 w 3192399"/>
                <a:gd name="connsiteY175" fmla="*/ 313944 h 814863"/>
                <a:gd name="connsiteX176" fmla="*/ 2698909 w 3192399"/>
                <a:gd name="connsiteY176" fmla="*/ 291846 h 814863"/>
                <a:gd name="connsiteX177" fmla="*/ 2696909 w 3192399"/>
                <a:gd name="connsiteY177" fmla="*/ 243649 h 814863"/>
                <a:gd name="connsiteX178" fmla="*/ 2696909 w 3192399"/>
                <a:gd name="connsiteY178" fmla="*/ 224599 h 814863"/>
                <a:gd name="connsiteX179" fmla="*/ 2660237 w 3192399"/>
                <a:gd name="connsiteY179" fmla="*/ 217075 h 814863"/>
                <a:gd name="connsiteX180" fmla="*/ 2625566 w 3192399"/>
                <a:gd name="connsiteY180" fmla="*/ 243173 h 814863"/>
                <a:gd name="connsiteX181" fmla="*/ 2658237 w 3192399"/>
                <a:gd name="connsiteY181" fmla="*/ 269748 h 814863"/>
                <a:gd name="connsiteX182" fmla="*/ 2696909 w 3192399"/>
                <a:gd name="connsiteY182" fmla="*/ 243649 h 814863"/>
                <a:gd name="connsiteX183" fmla="*/ 2874645 w 3192399"/>
                <a:gd name="connsiteY183" fmla="*/ 126682 h 814863"/>
                <a:gd name="connsiteX184" fmla="*/ 2928842 w 3192399"/>
                <a:gd name="connsiteY184" fmla="*/ 88011 h 814863"/>
                <a:gd name="connsiteX185" fmla="*/ 2950369 w 3192399"/>
                <a:gd name="connsiteY185" fmla="*/ 92012 h 814863"/>
                <a:gd name="connsiteX186" fmla="*/ 2950369 w 3192399"/>
                <a:gd name="connsiteY186" fmla="*/ 155258 h 814863"/>
                <a:gd name="connsiteX187" fmla="*/ 2947892 w 3192399"/>
                <a:gd name="connsiteY187" fmla="*/ 155258 h 814863"/>
                <a:gd name="connsiteX188" fmla="*/ 2918746 w 3192399"/>
                <a:gd name="connsiteY188" fmla="*/ 150209 h 814863"/>
                <a:gd name="connsiteX189" fmla="*/ 2876550 w 3192399"/>
                <a:gd name="connsiteY189" fmla="*/ 185357 h 814863"/>
                <a:gd name="connsiteX190" fmla="*/ 2876550 w 3192399"/>
                <a:gd name="connsiteY190" fmla="*/ 313944 h 814863"/>
                <a:gd name="connsiteX191" fmla="*/ 2810256 w 3192399"/>
                <a:gd name="connsiteY191" fmla="*/ 313944 h 814863"/>
                <a:gd name="connsiteX192" fmla="*/ 2810256 w 3192399"/>
                <a:gd name="connsiteY192" fmla="*/ 90488 h 814863"/>
                <a:gd name="connsiteX193" fmla="*/ 2874550 w 3192399"/>
                <a:gd name="connsiteY193" fmla="*/ 90488 h 814863"/>
                <a:gd name="connsiteX194" fmla="*/ 2874550 w 3192399"/>
                <a:gd name="connsiteY194" fmla="*/ 126587 h 814863"/>
                <a:gd name="connsiteX195" fmla="*/ 3128105 w 3192399"/>
                <a:gd name="connsiteY195" fmla="*/ 290893 h 814863"/>
                <a:gd name="connsiteX196" fmla="*/ 3061811 w 3192399"/>
                <a:gd name="connsiteY196" fmla="*/ 318992 h 814863"/>
                <a:gd name="connsiteX197" fmla="*/ 2967895 w 3192399"/>
                <a:gd name="connsiteY197" fmla="*/ 202501 h 814863"/>
                <a:gd name="connsiteX198" fmla="*/ 3061811 w 3192399"/>
                <a:gd name="connsiteY198" fmla="*/ 85534 h 814863"/>
                <a:gd name="connsiteX199" fmla="*/ 3126105 w 3192399"/>
                <a:gd name="connsiteY199" fmla="*/ 111157 h 814863"/>
                <a:gd name="connsiteX200" fmla="*/ 3126105 w 3192399"/>
                <a:gd name="connsiteY200" fmla="*/ 191 h 814863"/>
                <a:gd name="connsiteX201" fmla="*/ 3192399 w 3192399"/>
                <a:gd name="connsiteY201" fmla="*/ 191 h 814863"/>
                <a:gd name="connsiteX202" fmla="*/ 3192399 w 3192399"/>
                <a:gd name="connsiteY202" fmla="*/ 313944 h 814863"/>
                <a:gd name="connsiteX203" fmla="*/ 3128105 w 3192399"/>
                <a:gd name="connsiteY203" fmla="*/ 313944 h 814863"/>
                <a:gd name="connsiteX204" fmla="*/ 3128105 w 3192399"/>
                <a:gd name="connsiteY204" fmla="*/ 290893 h 814863"/>
                <a:gd name="connsiteX205" fmla="*/ 3126105 w 3192399"/>
                <a:gd name="connsiteY205" fmla="*/ 238125 h 814863"/>
                <a:gd name="connsiteX206" fmla="*/ 3126105 w 3192399"/>
                <a:gd name="connsiteY206" fmla="*/ 166307 h 814863"/>
                <a:gd name="connsiteX207" fmla="*/ 3083909 w 3192399"/>
                <a:gd name="connsiteY207" fmla="*/ 143256 h 814863"/>
                <a:gd name="connsiteX208" fmla="*/ 3035237 w 3192399"/>
                <a:gd name="connsiteY208" fmla="*/ 202501 h 814863"/>
                <a:gd name="connsiteX209" fmla="*/ 3083909 w 3192399"/>
                <a:gd name="connsiteY209" fmla="*/ 261271 h 814863"/>
                <a:gd name="connsiteX210" fmla="*/ 3126105 w 3192399"/>
                <a:gd name="connsiteY210" fmla="*/ 238220 h 814863"/>
                <a:gd name="connsiteX211" fmla="*/ 0 w 3192399"/>
                <a:gd name="connsiteY211" fmla="*/ 416243 h 814863"/>
                <a:gd name="connsiteX212" fmla="*/ 193834 w 3192399"/>
                <a:gd name="connsiteY212" fmla="*/ 416243 h 814863"/>
                <a:gd name="connsiteX213" fmla="*/ 193834 w 3192399"/>
                <a:gd name="connsiteY213" fmla="*/ 454343 h 814863"/>
                <a:gd name="connsiteX214" fmla="*/ 43720 w 3192399"/>
                <a:gd name="connsiteY214" fmla="*/ 454343 h 814863"/>
                <a:gd name="connsiteX215" fmla="*/ 43720 w 3192399"/>
                <a:gd name="connsiteY215" fmla="*/ 550259 h 814863"/>
                <a:gd name="connsiteX216" fmla="*/ 179737 w 3192399"/>
                <a:gd name="connsiteY216" fmla="*/ 550259 h 814863"/>
                <a:gd name="connsiteX217" fmla="*/ 179737 w 3192399"/>
                <a:gd name="connsiteY217" fmla="*/ 587407 h 814863"/>
                <a:gd name="connsiteX218" fmla="*/ 43720 w 3192399"/>
                <a:gd name="connsiteY218" fmla="*/ 587407 h 814863"/>
                <a:gd name="connsiteX219" fmla="*/ 43720 w 3192399"/>
                <a:gd name="connsiteY219" fmla="*/ 691801 h 814863"/>
                <a:gd name="connsiteX220" fmla="*/ 193834 w 3192399"/>
                <a:gd name="connsiteY220" fmla="*/ 691801 h 814863"/>
                <a:gd name="connsiteX221" fmla="*/ 193834 w 3192399"/>
                <a:gd name="connsiteY221" fmla="*/ 729901 h 814863"/>
                <a:gd name="connsiteX222" fmla="*/ 0 w 3192399"/>
                <a:gd name="connsiteY222" fmla="*/ 729901 h 814863"/>
                <a:gd name="connsiteX223" fmla="*/ 0 w 3192399"/>
                <a:gd name="connsiteY223" fmla="*/ 416147 h 814863"/>
                <a:gd name="connsiteX224" fmla="*/ 353949 w 3192399"/>
                <a:gd name="connsiteY224" fmla="*/ 504635 h 814863"/>
                <a:gd name="connsiteX225" fmla="*/ 431292 w 3192399"/>
                <a:gd name="connsiteY225" fmla="*/ 591026 h 814863"/>
                <a:gd name="connsiteX226" fmla="*/ 431292 w 3192399"/>
                <a:gd name="connsiteY226" fmla="*/ 730091 h 814863"/>
                <a:gd name="connsiteX227" fmla="*/ 389668 w 3192399"/>
                <a:gd name="connsiteY227" fmla="*/ 730091 h 814863"/>
                <a:gd name="connsiteX228" fmla="*/ 389668 w 3192399"/>
                <a:gd name="connsiteY228" fmla="*/ 592074 h 814863"/>
                <a:gd name="connsiteX229" fmla="*/ 343472 w 3192399"/>
                <a:gd name="connsiteY229" fmla="*/ 542830 h 814863"/>
                <a:gd name="connsiteX230" fmla="*/ 287750 w 3192399"/>
                <a:gd name="connsiteY230" fmla="*/ 583025 h 814863"/>
                <a:gd name="connsiteX231" fmla="*/ 287750 w 3192399"/>
                <a:gd name="connsiteY231" fmla="*/ 730091 h 814863"/>
                <a:gd name="connsiteX232" fmla="*/ 246126 w 3192399"/>
                <a:gd name="connsiteY232" fmla="*/ 730091 h 814863"/>
                <a:gd name="connsiteX233" fmla="*/ 246126 w 3192399"/>
                <a:gd name="connsiteY233" fmla="*/ 509207 h 814863"/>
                <a:gd name="connsiteX234" fmla="*/ 287750 w 3192399"/>
                <a:gd name="connsiteY234" fmla="*/ 509207 h 814863"/>
                <a:gd name="connsiteX235" fmla="*/ 287750 w 3192399"/>
                <a:gd name="connsiteY235" fmla="*/ 541306 h 814863"/>
                <a:gd name="connsiteX236" fmla="*/ 354044 w 3192399"/>
                <a:gd name="connsiteY236" fmla="*/ 504635 h 814863"/>
                <a:gd name="connsiteX237" fmla="*/ 543211 w 3192399"/>
                <a:gd name="connsiteY237" fmla="*/ 509111 h 814863"/>
                <a:gd name="connsiteX238" fmla="*/ 599980 w 3192399"/>
                <a:gd name="connsiteY238" fmla="*/ 509111 h 814863"/>
                <a:gd name="connsiteX239" fmla="*/ 599980 w 3192399"/>
                <a:gd name="connsiteY239" fmla="*/ 544735 h 814863"/>
                <a:gd name="connsiteX240" fmla="*/ 543211 w 3192399"/>
                <a:gd name="connsiteY240" fmla="*/ 544735 h 814863"/>
                <a:gd name="connsiteX241" fmla="*/ 543211 w 3192399"/>
                <a:gd name="connsiteY241" fmla="*/ 663702 h 814863"/>
                <a:gd name="connsiteX242" fmla="*/ 579882 w 3192399"/>
                <a:gd name="connsiteY242" fmla="*/ 697325 h 814863"/>
                <a:gd name="connsiteX243" fmla="*/ 598456 w 3192399"/>
                <a:gd name="connsiteY243" fmla="*/ 694277 h 814863"/>
                <a:gd name="connsiteX244" fmla="*/ 599980 w 3192399"/>
                <a:gd name="connsiteY244" fmla="*/ 694277 h 814863"/>
                <a:gd name="connsiteX245" fmla="*/ 599980 w 3192399"/>
                <a:gd name="connsiteY245" fmla="*/ 729901 h 814863"/>
                <a:gd name="connsiteX246" fmla="*/ 573881 w 3192399"/>
                <a:gd name="connsiteY246" fmla="*/ 734473 h 814863"/>
                <a:gd name="connsiteX247" fmla="*/ 501587 w 3192399"/>
                <a:gd name="connsiteY247" fmla="*/ 667703 h 814863"/>
                <a:gd name="connsiteX248" fmla="*/ 501587 w 3192399"/>
                <a:gd name="connsiteY248" fmla="*/ 544735 h 814863"/>
                <a:gd name="connsiteX249" fmla="*/ 463391 w 3192399"/>
                <a:gd name="connsiteY249" fmla="*/ 544735 h 814863"/>
                <a:gd name="connsiteX250" fmla="*/ 463391 w 3192399"/>
                <a:gd name="connsiteY250" fmla="*/ 509111 h 814863"/>
                <a:gd name="connsiteX251" fmla="*/ 501587 w 3192399"/>
                <a:gd name="connsiteY251" fmla="*/ 509111 h 814863"/>
                <a:gd name="connsiteX252" fmla="*/ 501587 w 3192399"/>
                <a:gd name="connsiteY252" fmla="*/ 450342 h 814863"/>
                <a:gd name="connsiteX253" fmla="*/ 543211 w 3192399"/>
                <a:gd name="connsiteY253" fmla="*/ 450342 h 814863"/>
                <a:gd name="connsiteX254" fmla="*/ 543211 w 3192399"/>
                <a:gd name="connsiteY254" fmla="*/ 509111 h 814863"/>
                <a:gd name="connsiteX255" fmla="*/ 735521 w 3192399"/>
                <a:gd name="connsiteY255" fmla="*/ 734568 h 814863"/>
                <a:gd name="connsiteX256" fmla="*/ 626555 w 3192399"/>
                <a:gd name="connsiteY256" fmla="*/ 622078 h 814863"/>
                <a:gd name="connsiteX257" fmla="*/ 727424 w 3192399"/>
                <a:gd name="connsiteY257" fmla="*/ 504635 h 814863"/>
                <a:gd name="connsiteX258" fmla="*/ 819817 w 3192399"/>
                <a:gd name="connsiteY258" fmla="*/ 613029 h 814863"/>
                <a:gd name="connsiteX259" fmla="*/ 819817 w 3192399"/>
                <a:gd name="connsiteY259" fmla="*/ 632079 h 814863"/>
                <a:gd name="connsiteX260" fmla="*/ 668179 w 3192399"/>
                <a:gd name="connsiteY260" fmla="*/ 632079 h 814863"/>
                <a:gd name="connsiteX261" fmla="*/ 740950 w 3192399"/>
                <a:gd name="connsiteY261" fmla="*/ 698373 h 814863"/>
                <a:gd name="connsiteX262" fmla="*/ 802672 w 3192399"/>
                <a:gd name="connsiteY262" fmla="*/ 678275 h 814863"/>
                <a:gd name="connsiteX263" fmla="*/ 804196 w 3192399"/>
                <a:gd name="connsiteY263" fmla="*/ 678275 h 814863"/>
                <a:gd name="connsiteX264" fmla="*/ 804196 w 3192399"/>
                <a:gd name="connsiteY264" fmla="*/ 714946 h 814863"/>
                <a:gd name="connsiteX265" fmla="*/ 735425 w 3192399"/>
                <a:gd name="connsiteY265" fmla="*/ 734473 h 814863"/>
                <a:gd name="connsiteX266" fmla="*/ 669798 w 3192399"/>
                <a:gd name="connsiteY266" fmla="*/ 597980 h 814863"/>
                <a:gd name="connsiteX267" fmla="*/ 779717 w 3192399"/>
                <a:gd name="connsiteY267" fmla="*/ 597980 h 814863"/>
                <a:gd name="connsiteX268" fmla="*/ 727996 w 3192399"/>
                <a:gd name="connsiteY268" fmla="*/ 540258 h 814863"/>
                <a:gd name="connsiteX269" fmla="*/ 669798 w 3192399"/>
                <a:gd name="connsiteY269" fmla="*/ 597980 h 814863"/>
                <a:gd name="connsiteX270" fmla="*/ 910781 w 3192399"/>
                <a:gd name="connsiteY270" fmla="*/ 543306 h 814863"/>
                <a:gd name="connsiteX271" fmla="*/ 965549 w 3192399"/>
                <a:gd name="connsiteY271" fmla="*/ 505682 h 814863"/>
                <a:gd name="connsiteX272" fmla="*/ 987171 w 3192399"/>
                <a:gd name="connsiteY272" fmla="*/ 509207 h 814863"/>
                <a:gd name="connsiteX273" fmla="*/ 987171 w 3192399"/>
                <a:gd name="connsiteY273" fmla="*/ 550355 h 814863"/>
                <a:gd name="connsiteX274" fmla="*/ 985647 w 3192399"/>
                <a:gd name="connsiteY274" fmla="*/ 550355 h 814863"/>
                <a:gd name="connsiteX275" fmla="*/ 959549 w 3192399"/>
                <a:gd name="connsiteY275" fmla="*/ 545878 h 814863"/>
                <a:gd name="connsiteX276" fmla="*/ 910876 w 3192399"/>
                <a:gd name="connsiteY276" fmla="*/ 586073 h 814863"/>
                <a:gd name="connsiteX277" fmla="*/ 910876 w 3192399"/>
                <a:gd name="connsiteY277" fmla="*/ 730187 h 814863"/>
                <a:gd name="connsiteX278" fmla="*/ 869252 w 3192399"/>
                <a:gd name="connsiteY278" fmla="*/ 730187 h 814863"/>
                <a:gd name="connsiteX279" fmla="*/ 869252 w 3192399"/>
                <a:gd name="connsiteY279" fmla="*/ 509302 h 814863"/>
                <a:gd name="connsiteX280" fmla="*/ 910876 w 3192399"/>
                <a:gd name="connsiteY280" fmla="*/ 509302 h 814863"/>
                <a:gd name="connsiteX281" fmla="*/ 910876 w 3192399"/>
                <a:gd name="connsiteY281" fmla="*/ 543401 h 814863"/>
                <a:gd name="connsiteX282" fmla="*/ 1128713 w 3192399"/>
                <a:gd name="connsiteY282" fmla="*/ 504635 h 814863"/>
                <a:gd name="connsiteX283" fmla="*/ 1229582 w 3192399"/>
                <a:gd name="connsiteY283" fmla="*/ 619601 h 814863"/>
                <a:gd name="connsiteX284" fmla="*/ 1128713 w 3192399"/>
                <a:gd name="connsiteY284" fmla="*/ 734568 h 814863"/>
                <a:gd name="connsiteX285" fmla="*/ 1066991 w 3192399"/>
                <a:gd name="connsiteY285" fmla="*/ 705421 h 814863"/>
                <a:gd name="connsiteX286" fmla="*/ 1066991 w 3192399"/>
                <a:gd name="connsiteY286" fmla="*/ 814864 h 814863"/>
                <a:gd name="connsiteX287" fmla="*/ 1025366 w 3192399"/>
                <a:gd name="connsiteY287" fmla="*/ 814864 h 814863"/>
                <a:gd name="connsiteX288" fmla="*/ 1025366 w 3192399"/>
                <a:gd name="connsiteY288" fmla="*/ 509111 h 814863"/>
                <a:gd name="connsiteX289" fmla="*/ 1066991 w 3192399"/>
                <a:gd name="connsiteY289" fmla="*/ 509111 h 814863"/>
                <a:gd name="connsiteX290" fmla="*/ 1066991 w 3192399"/>
                <a:gd name="connsiteY290" fmla="*/ 534162 h 814863"/>
                <a:gd name="connsiteX291" fmla="*/ 1128713 w 3192399"/>
                <a:gd name="connsiteY291" fmla="*/ 504539 h 814863"/>
                <a:gd name="connsiteX292" fmla="*/ 1121664 w 3192399"/>
                <a:gd name="connsiteY292" fmla="*/ 696944 h 814863"/>
                <a:gd name="connsiteX293" fmla="*/ 1186910 w 3192399"/>
                <a:gd name="connsiteY293" fmla="*/ 619601 h 814863"/>
                <a:gd name="connsiteX294" fmla="*/ 1121664 w 3192399"/>
                <a:gd name="connsiteY294" fmla="*/ 542258 h 814863"/>
                <a:gd name="connsiteX295" fmla="*/ 1066991 w 3192399"/>
                <a:gd name="connsiteY295" fmla="*/ 577406 h 814863"/>
                <a:gd name="connsiteX296" fmla="*/ 1066991 w 3192399"/>
                <a:gd name="connsiteY296" fmla="*/ 662273 h 814863"/>
                <a:gd name="connsiteX297" fmla="*/ 1121664 w 3192399"/>
                <a:gd name="connsiteY297" fmla="*/ 696944 h 814863"/>
                <a:gd name="connsiteX298" fmla="*/ 1320451 w 3192399"/>
                <a:gd name="connsiteY298" fmla="*/ 543306 h 814863"/>
                <a:gd name="connsiteX299" fmla="*/ 1375220 w 3192399"/>
                <a:gd name="connsiteY299" fmla="*/ 505682 h 814863"/>
                <a:gd name="connsiteX300" fmla="*/ 1396841 w 3192399"/>
                <a:gd name="connsiteY300" fmla="*/ 509207 h 814863"/>
                <a:gd name="connsiteX301" fmla="*/ 1396841 w 3192399"/>
                <a:gd name="connsiteY301" fmla="*/ 550355 h 814863"/>
                <a:gd name="connsiteX302" fmla="*/ 1395317 w 3192399"/>
                <a:gd name="connsiteY302" fmla="*/ 550355 h 814863"/>
                <a:gd name="connsiteX303" fmla="*/ 1369219 w 3192399"/>
                <a:gd name="connsiteY303" fmla="*/ 545878 h 814863"/>
                <a:gd name="connsiteX304" fmla="*/ 1320546 w 3192399"/>
                <a:gd name="connsiteY304" fmla="*/ 586073 h 814863"/>
                <a:gd name="connsiteX305" fmla="*/ 1320546 w 3192399"/>
                <a:gd name="connsiteY305" fmla="*/ 730187 h 814863"/>
                <a:gd name="connsiteX306" fmla="*/ 1278922 w 3192399"/>
                <a:gd name="connsiteY306" fmla="*/ 730187 h 814863"/>
                <a:gd name="connsiteX307" fmla="*/ 1278922 w 3192399"/>
                <a:gd name="connsiteY307" fmla="*/ 509302 h 814863"/>
                <a:gd name="connsiteX308" fmla="*/ 1320546 w 3192399"/>
                <a:gd name="connsiteY308" fmla="*/ 509302 h 814863"/>
                <a:gd name="connsiteX309" fmla="*/ 1320546 w 3192399"/>
                <a:gd name="connsiteY309" fmla="*/ 543401 h 814863"/>
                <a:gd name="connsiteX310" fmla="*/ 1457039 w 3192399"/>
                <a:gd name="connsiteY310" fmla="*/ 419862 h 814863"/>
                <a:gd name="connsiteX311" fmla="*/ 1483614 w 3192399"/>
                <a:gd name="connsiteY311" fmla="*/ 445960 h 814863"/>
                <a:gd name="connsiteX312" fmla="*/ 1457039 w 3192399"/>
                <a:gd name="connsiteY312" fmla="*/ 472059 h 814863"/>
                <a:gd name="connsiteX313" fmla="*/ 1430464 w 3192399"/>
                <a:gd name="connsiteY313" fmla="*/ 445960 h 814863"/>
                <a:gd name="connsiteX314" fmla="*/ 1457039 w 3192399"/>
                <a:gd name="connsiteY314" fmla="*/ 419862 h 814863"/>
                <a:gd name="connsiteX315" fmla="*/ 1436465 w 3192399"/>
                <a:gd name="connsiteY315" fmla="*/ 509207 h 814863"/>
                <a:gd name="connsiteX316" fmla="*/ 1478185 w 3192399"/>
                <a:gd name="connsiteY316" fmla="*/ 509207 h 814863"/>
                <a:gd name="connsiteX317" fmla="*/ 1478185 w 3192399"/>
                <a:gd name="connsiteY317" fmla="*/ 730091 h 814863"/>
                <a:gd name="connsiteX318" fmla="*/ 1436465 w 3192399"/>
                <a:gd name="connsiteY318" fmla="*/ 730091 h 814863"/>
                <a:gd name="connsiteX319" fmla="*/ 1436465 w 3192399"/>
                <a:gd name="connsiteY319" fmla="*/ 509207 h 814863"/>
                <a:gd name="connsiteX320" fmla="*/ 1626775 w 3192399"/>
                <a:gd name="connsiteY320" fmla="*/ 601123 h 814863"/>
                <a:gd name="connsiteX321" fmla="*/ 1693545 w 3192399"/>
                <a:gd name="connsiteY321" fmla="*/ 666369 h 814863"/>
                <a:gd name="connsiteX322" fmla="*/ 1608677 w 3192399"/>
                <a:gd name="connsiteY322" fmla="*/ 734663 h 814863"/>
                <a:gd name="connsiteX323" fmla="*/ 1533906 w 3192399"/>
                <a:gd name="connsiteY323" fmla="*/ 714566 h 814863"/>
                <a:gd name="connsiteX324" fmla="*/ 1533906 w 3192399"/>
                <a:gd name="connsiteY324" fmla="*/ 674942 h 814863"/>
                <a:gd name="connsiteX325" fmla="*/ 1535906 w 3192399"/>
                <a:gd name="connsiteY325" fmla="*/ 674942 h 814863"/>
                <a:gd name="connsiteX326" fmla="*/ 1608201 w 3192399"/>
                <a:gd name="connsiteY326" fmla="*/ 699516 h 814863"/>
                <a:gd name="connsiteX327" fmla="*/ 1652873 w 3192399"/>
                <a:gd name="connsiteY327" fmla="*/ 671417 h 814863"/>
                <a:gd name="connsiteX328" fmla="*/ 1600676 w 3192399"/>
                <a:gd name="connsiteY328" fmla="*/ 635794 h 814863"/>
                <a:gd name="connsiteX329" fmla="*/ 1534954 w 3192399"/>
                <a:gd name="connsiteY329" fmla="*/ 572548 h 814863"/>
                <a:gd name="connsiteX330" fmla="*/ 1614773 w 3192399"/>
                <a:gd name="connsiteY330" fmla="*/ 504730 h 814863"/>
                <a:gd name="connsiteX331" fmla="*/ 1682591 w 3192399"/>
                <a:gd name="connsiteY331" fmla="*/ 522827 h 814863"/>
                <a:gd name="connsiteX332" fmla="*/ 1682591 w 3192399"/>
                <a:gd name="connsiteY332" fmla="*/ 563023 h 814863"/>
                <a:gd name="connsiteX333" fmla="*/ 1681067 w 3192399"/>
                <a:gd name="connsiteY333" fmla="*/ 563023 h 814863"/>
                <a:gd name="connsiteX334" fmla="*/ 1615821 w 3192399"/>
                <a:gd name="connsiteY334" fmla="*/ 539972 h 814863"/>
                <a:gd name="connsiteX335" fmla="*/ 1575149 w 3192399"/>
                <a:gd name="connsiteY335" fmla="*/ 567119 h 814863"/>
                <a:gd name="connsiteX336" fmla="*/ 1626870 w 3192399"/>
                <a:gd name="connsiteY336" fmla="*/ 601313 h 814863"/>
                <a:gd name="connsiteX337" fmla="*/ 1838611 w 3192399"/>
                <a:gd name="connsiteY337" fmla="*/ 734663 h 814863"/>
                <a:gd name="connsiteX338" fmla="*/ 1729645 w 3192399"/>
                <a:gd name="connsiteY338" fmla="*/ 622173 h 814863"/>
                <a:gd name="connsiteX339" fmla="*/ 1830514 w 3192399"/>
                <a:gd name="connsiteY339" fmla="*/ 504730 h 814863"/>
                <a:gd name="connsiteX340" fmla="*/ 1922907 w 3192399"/>
                <a:gd name="connsiteY340" fmla="*/ 613124 h 814863"/>
                <a:gd name="connsiteX341" fmla="*/ 1922907 w 3192399"/>
                <a:gd name="connsiteY341" fmla="*/ 632174 h 814863"/>
                <a:gd name="connsiteX342" fmla="*/ 1771269 w 3192399"/>
                <a:gd name="connsiteY342" fmla="*/ 632174 h 814863"/>
                <a:gd name="connsiteX343" fmla="*/ 1844040 w 3192399"/>
                <a:gd name="connsiteY343" fmla="*/ 698468 h 814863"/>
                <a:gd name="connsiteX344" fmla="*/ 1905762 w 3192399"/>
                <a:gd name="connsiteY344" fmla="*/ 678371 h 814863"/>
                <a:gd name="connsiteX345" fmla="*/ 1907286 w 3192399"/>
                <a:gd name="connsiteY345" fmla="*/ 678371 h 814863"/>
                <a:gd name="connsiteX346" fmla="*/ 1907286 w 3192399"/>
                <a:gd name="connsiteY346" fmla="*/ 715042 h 814863"/>
                <a:gd name="connsiteX347" fmla="*/ 1838516 w 3192399"/>
                <a:gd name="connsiteY347" fmla="*/ 734568 h 814863"/>
                <a:gd name="connsiteX348" fmla="*/ 1772888 w 3192399"/>
                <a:gd name="connsiteY348" fmla="*/ 598075 h 814863"/>
                <a:gd name="connsiteX349" fmla="*/ 1882807 w 3192399"/>
                <a:gd name="connsiteY349" fmla="*/ 598075 h 814863"/>
                <a:gd name="connsiteX350" fmla="*/ 1831086 w 3192399"/>
                <a:gd name="connsiteY350" fmla="*/ 540353 h 814863"/>
                <a:gd name="connsiteX351" fmla="*/ 1772888 w 3192399"/>
                <a:gd name="connsiteY351" fmla="*/ 598075 h 81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3192399" h="814863">
                  <a:moveTo>
                    <a:pt x="68294" y="313754"/>
                  </a:moveTo>
                  <a:lnTo>
                    <a:pt x="0" y="313754"/>
                  </a:lnTo>
                  <a:lnTo>
                    <a:pt x="0" y="0"/>
                  </a:lnTo>
                  <a:lnTo>
                    <a:pt x="68294" y="0"/>
                  </a:lnTo>
                  <a:lnTo>
                    <a:pt x="68294" y="124016"/>
                  </a:lnTo>
                  <a:lnTo>
                    <a:pt x="190310" y="124016"/>
                  </a:lnTo>
                  <a:lnTo>
                    <a:pt x="190310" y="0"/>
                  </a:lnTo>
                  <a:lnTo>
                    <a:pt x="258604" y="0"/>
                  </a:lnTo>
                  <a:lnTo>
                    <a:pt x="258604" y="313754"/>
                  </a:lnTo>
                  <a:lnTo>
                    <a:pt x="190310" y="313754"/>
                  </a:lnTo>
                  <a:lnTo>
                    <a:pt x="190310" y="183737"/>
                  </a:lnTo>
                  <a:lnTo>
                    <a:pt x="68294" y="183737"/>
                  </a:lnTo>
                  <a:lnTo>
                    <a:pt x="68294" y="313754"/>
                  </a:lnTo>
                  <a:close/>
                  <a:moveTo>
                    <a:pt x="413671" y="318802"/>
                  </a:moveTo>
                  <a:cubicBezTo>
                    <a:pt x="344424" y="318802"/>
                    <a:pt x="297180" y="275082"/>
                    <a:pt x="297180" y="203359"/>
                  </a:cubicBezTo>
                  <a:cubicBezTo>
                    <a:pt x="297180" y="131635"/>
                    <a:pt x="343376" y="85344"/>
                    <a:pt x="404622" y="85344"/>
                  </a:cubicBezTo>
                  <a:cubicBezTo>
                    <a:pt x="471392" y="85344"/>
                    <a:pt x="504539" y="130016"/>
                    <a:pt x="504539" y="196787"/>
                  </a:cubicBezTo>
                  <a:lnTo>
                    <a:pt x="504539" y="221933"/>
                  </a:lnTo>
                  <a:lnTo>
                    <a:pt x="361950" y="221933"/>
                  </a:lnTo>
                  <a:cubicBezTo>
                    <a:pt x="369951" y="256603"/>
                    <a:pt x="397097" y="265557"/>
                    <a:pt x="424244" y="265557"/>
                  </a:cubicBezTo>
                  <a:cubicBezTo>
                    <a:pt x="447866" y="265557"/>
                    <a:pt x="464915" y="260509"/>
                    <a:pt x="485966" y="247460"/>
                  </a:cubicBezTo>
                  <a:lnTo>
                    <a:pt x="488442" y="247460"/>
                  </a:lnTo>
                  <a:lnTo>
                    <a:pt x="488442" y="299180"/>
                  </a:lnTo>
                  <a:cubicBezTo>
                    <a:pt x="470345" y="312230"/>
                    <a:pt x="444722" y="318802"/>
                    <a:pt x="413671" y="318802"/>
                  </a:cubicBezTo>
                  <a:close/>
                  <a:moveTo>
                    <a:pt x="361950" y="176212"/>
                  </a:moveTo>
                  <a:lnTo>
                    <a:pt x="443294" y="176212"/>
                  </a:lnTo>
                  <a:cubicBezTo>
                    <a:pt x="441770" y="153162"/>
                    <a:pt x="432245" y="137065"/>
                    <a:pt x="405670" y="137065"/>
                  </a:cubicBezTo>
                  <a:cubicBezTo>
                    <a:pt x="385572" y="137065"/>
                    <a:pt x="368046" y="145637"/>
                    <a:pt x="361950" y="176212"/>
                  </a:cubicBezTo>
                  <a:close/>
                  <a:moveTo>
                    <a:pt x="682752" y="182213"/>
                  </a:moveTo>
                  <a:lnTo>
                    <a:pt x="647605" y="313754"/>
                  </a:lnTo>
                  <a:lnTo>
                    <a:pt x="587883" y="313754"/>
                  </a:lnTo>
                  <a:lnTo>
                    <a:pt x="519589" y="92869"/>
                  </a:lnTo>
                  <a:lnTo>
                    <a:pt x="519589" y="90392"/>
                  </a:lnTo>
                  <a:lnTo>
                    <a:pt x="584835" y="90392"/>
                  </a:lnTo>
                  <a:lnTo>
                    <a:pt x="621983" y="222409"/>
                  </a:lnTo>
                  <a:lnTo>
                    <a:pt x="657130" y="90392"/>
                  </a:lnTo>
                  <a:lnTo>
                    <a:pt x="710375" y="90392"/>
                  </a:lnTo>
                  <a:lnTo>
                    <a:pt x="745998" y="222409"/>
                  </a:lnTo>
                  <a:lnTo>
                    <a:pt x="783622" y="90392"/>
                  </a:lnTo>
                  <a:lnTo>
                    <a:pt x="846392" y="90392"/>
                  </a:lnTo>
                  <a:lnTo>
                    <a:pt x="846392" y="92869"/>
                  </a:lnTo>
                  <a:lnTo>
                    <a:pt x="778097" y="313754"/>
                  </a:lnTo>
                  <a:lnTo>
                    <a:pt x="718376" y="313754"/>
                  </a:lnTo>
                  <a:lnTo>
                    <a:pt x="682752" y="182213"/>
                  </a:lnTo>
                  <a:close/>
                  <a:moveTo>
                    <a:pt x="957358" y="318802"/>
                  </a:moveTo>
                  <a:cubicBezTo>
                    <a:pt x="903161" y="318802"/>
                    <a:pt x="881063" y="297180"/>
                    <a:pt x="881063" y="246507"/>
                  </a:cubicBezTo>
                  <a:lnTo>
                    <a:pt x="881063" y="0"/>
                  </a:lnTo>
                  <a:lnTo>
                    <a:pt x="947357" y="0"/>
                  </a:lnTo>
                  <a:lnTo>
                    <a:pt x="947357" y="242030"/>
                  </a:lnTo>
                  <a:cubicBezTo>
                    <a:pt x="947357" y="257556"/>
                    <a:pt x="953357" y="263081"/>
                    <a:pt x="966407" y="263081"/>
                  </a:cubicBezTo>
                  <a:cubicBezTo>
                    <a:pt x="970979" y="263081"/>
                    <a:pt x="977456" y="261557"/>
                    <a:pt x="981456" y="260033"/>
                  </a:cubicBezTo>
                  <a:lnTo>
                    <a:pt x="982504" y="260033"/>
                  </a:lnTo>
                  <a:lnTo>
                    <a:pt x="982504" y="314801"/>
                  </a:lnTo>
                  <a:cubicBezTo>
                    <a:pt x="976979" y="316801"/>
                    <a:pt x="967454" y="318802"/>
                    <a:pt x="957453" y="318802"/>
                  </a:cubicBezTo>
                  <a:close/>
                  <a:moveTo>
                    <a:pt x="1117473" y="318802"/>
                  </a:moveTo>
                  <a:cubicBezTo>
                    <a:pt x="1048226" y="318802"/>
                    <a:pt x="1000982" y="275082"/>
                    <a:pt x="1000982" y="203359"/>
                  </a:cubicBezTo>
                  <a:cubicBezTo>
                    <a:pt x="1000982" y="131635"/>
                    <a:pt x="1047179" y="85344"/>
                    <a:pt x="1108424" y="85344"/>
                  </a:cubicBezTo>
                  <a:cubicBezTo>
                    <a:pt x="1175195" y="85344"/>
                    <a:pt x="1208342" y="130016"/>
                    <a:pt x="1208342" y="196787"/>
                  </a:cubicBezTo>
                  <a:lnTo>
                    <a:pt x="1208342" y="221933"/>
                  </a:lnTo>
                  <a:lnTo>
                    <a:pt x="1065752" y="221933"/>
                  </a:lnTo>
                  <a:cubicBezTo>
                    <a:pt x="1073753" y="256603"/>
                    <a:pt x="1100900" y="265557"/>
                    <a:pt x="1128046" y="265557"/>
                  </a:cubicBezTo>
                  <a:cubicBezTo>
                    <a:pt x="1151668" y="265557"/>
                    <a:pt x="1168718" y="260509"/>
                    <a:pt x="1189768" y="247460"/>
                  </a:cubicBezTo>
                  <a:lnTo>
                    <a:pt x="1192244" y="247460"/>
                  </a:lnTo>
                  <a:lnTo>
                    <a:pt x="1192244" y="299180"/>
                  </a:lnTo>
                  <a:cubicBezTo>
                    <a:pt x="1174147" y="312230"/>
                    <a:pt x="1148525" y="318802"/>
                    <a:pt x="1117473" y="318802"/>
                  </a:cubicBezTo>
                  <a:close/>
                  <a:moveTo>
                    <a:pt x="1065752" y="176212"/>
                  </a:moveTo>
                  <a:lnTo>
                    <a:pt x="1147096" y="176212"/>
                  </a:lnTo>
                  <a:cubicBezTo>
                    <a:pt x="1145572" y="153162"/>
                    <a:pt x="1136047" y="137065"/>
                    <a:pt x="1109472" y="137065"/>
                  </a:cubicBezTo>
                  <a:cubicBezTo>
                    <a:pt x="1089374" y="137065"/>
                    <a:pt x="1071848" y="145637"/>
                    <a:pt x="1065752" y="176212"/>
                  </a:cubicBezTo>
                  <a:close/>
                  <a:moveTo>
                    <a:pt x="1480471" y="90392"/>
                  </a:moveTo>
                  <a:lnTo>
                    <a:pt x="1529715" y="90392"/>
                  </a:lnTo>
                  <a:lnTo>
                    <a:pt x="1529715" y="143637"/>
                  </a:lnTo>
                  <a:lnTo>
                    <a:pt x="1480471" y="143637"/>
                  </a:lnTo>
                  <a:lnTo>
                    <a:pt x="1480471" y="234505"/>
                  </a:lnTo>
                  <a:cubicBezTo>
                    <a:pt x="1480471" y="254032"/>
                    <a:pt x="1487996" y="263081"/>
                    <a:pt x="1508093" y="263081"/>
                  </a:cubicBezTo>
                  <a:cubicBezTo>
                    <a:pt x="1513618" y="263081"/>
                    <a:pt x="1520666" y="262604"/>
                    <a:pt x="1528191" y="260033"/>
                  </a:cubicBezTo>
                  <a:lnTo>
                    <a:pt x="1529715" y="260033"/>
                  </a:lnTo>
                  <a:lnTo>
                    <a:pt x="1529715" y="312230"/>
                  </a:lnTo>
                  <a:cubicBezTo>
                    <a:pt x="1521143" y="315278"/>
                    <a:pt x="1508093" y="318802"/>
                    <a:pt x="1489043" y="318802"/>
                  </a:cubicBezTo>
                  <a:cubicBezTo>
                    <a:pt x="1435322" y="318802"/>
                    <a:pt x="1414272" y="294227"/>
                    <a:pt x="1414272" y="237458"/>
                  </a:cubicBezTo>
                  <a:lnTo>
                    <a:pt x="1414272" y="143542"/>
                  </a:lnTo>
                  <a:lnTo>
                    <a:pt x="1329404" y="143542"/>
                  </a:lnTo>
                  <a:lnTo>
                    <a:pt x="1329404" y="234410"/>
                  </a:lnTo>
                  <a:cubicBezTo>
                    <a:pt x="1329404" y="253937"/>
                    <a:pt x="1336929" y="262985"/>
                    <a:pt x="1357027" y="262985"/>
                  </a:cubicBezTo>
                  <a:cubicBezTo>
                    <a:pt x="1362551" y="262985"/>
                    <a:pt x="1369600" y="262509"/>
                    <a:pt x="1377125" y="259937"/>
                  </a:cubicBezTo>
                  <a:lnTo>
                    <a:pt x="1378649" y="259937"/>
                  </a:lnTo>
                  <a:lnTo>
                    <a:pt x="1378649" y="312134"/>
                  </a:lnTo>
                  <a:cubicBezTo>
                    <a:pt x="1370076" y="315182"/>
                    <a:pt x="1357027" y="318707"/>
                    <a:pt x="1337977" y="318707"/>
                  </a:cubicBezTo>
                  <a:cubicBezTo>
                    <a:pt x="1284256" y="318707"/>
                    <a:pt x="1263206" y="294132"/>
                    <a:pt x="1263206" y="237363"/>
                  </a:cubicBezTo>
                  <a:lnTo>
                    <a:pt x="1263206" y="143447"/>
                  </a:lnTo>
                  <a:lnTo>
                    <a:pt x="1229106" y="143447"/>
                  </a:lnTo>
                  <a:lnTo>
                    <a:pt x="1229106" y="90202"/>
                  </a:lnTo>
                  <a:lnTo>
                    <a:pt x="1263206" y="90202"/>
                  </a:lnTo>
                  <a:lnTo>
                    <a:pt x="1263206" y="28956"/>
                  </a:lnTo>
                  <a:lnTo>
                    <a:pt x="1329500" y="28956"/>
                  </a:lnTo>
                  <a:lnTo>
                    <a:pt x="1329500" y="90202"/>
                  </a:lnTo>
                  <a:lnTo>
                    <a:pt x="1414367" y="90202"/>
                  </a:lnTo>
                  <a:lnTo>
                    <a:pt x="1414367" y="28956"/>
                  </a:lnTo>
                  <a:lnTo>
                    <a:pt x="1480661" y="28956"/>
                  </a:lnTo>
                  <a:lnTo>
                    <a:pt x="1480661" y="90202"/>
                  </a:lnTo>
                  <a:close/>
                  <a:moveTo>
                    <a:pt x="1873472" y="106489"/>
                  </a:moveTo>
                  <a:cubicBezTo>
                    <a:pt x="1873472" y="174784"/>
                    <a:pt x="1827752" y="211931"/>
                    <a:pt x="1758506" y="211931"/>
                  </a:cubicBezTo>
                  <a:lnTo>
                    <a:pt x="1709833" y="211931"/>
                  </a:lnTo>
                  <a:lnTo>
                    <a:pt x="1709833" y="313849"/>
                  </a:lnTo>
                  <a:lnTo>
                    <a:pt x="1641539" y="313849"/>
                  </a:lnTo>
                  <a:lnTo>
                    <a:pt x="1641539" y="0"/>
                  </a:lnTo>
                  <a:lnTo>
                    <a:pt x="1758506" y="0"/>
                  </a:lnTo>
                  <a:cubicBezTo>
                    <a:pt x="1827848" y="0"/>
                    <a:pt x="1873472" y="37147"/>
                    <a:pt x="1873472" y="106394"/>
                  </a:cubicBezTo>
                  <a:close/>
                  <a:moveTo>
                    <a:pt x="1752981" y="154210"/>
                  </a:moveTo>
                  <a:cubicBezTo>
                    <a:pt x="1787652" y="154210"/>
                    <a:pt x="1804226" y="134588"/>
                    <a:pt x="1804226" y="106489"/>
                  </a:cubicBezTo>
                  <a:cubicBezTo>
                    <a:pt x="1804226" y="78391"/>
                    <a:pt x="1787652" y="57817"/>
                    <a:pt x="1752981" y="57817"/>
                  </a:cubicBezTo>
                  <a:lnTo>
                    <a:pt x="1709833" y="57817"/>
                  </a:lnTo>
                  <a:lnTo>
                    <a:pt x="1709833" y="154210"/>
                  </a:lnTo>
                  <a:lnTo>
                    <a:pt x="1752981" y="154210"/>
                  </a:lnTo>
                  <a:close/>
                  <a:moveTo>
                    <a:pt x="2021110" y="291751"/>
                  </a:moveTo>
                  <a:cubicBezTo>
                    <a:pt x="2006537" y="309277"/>
                    <a:pt x="1985010" y="317849"/>
                    <a:pt x="1961864" y="317849"/>
                  </a:cubicBezTo>
                  <a:cubicBezTo>
                    <a:pt x="1918240" y="317849"/>
                    <a:pt x="1882521" y="291274"/>
                    <a:pt x="1882521" y="244030"/>
                  </a:cubicBezTo>
                  <a:cubicBezTo>
                    <a:pt x="1882521" y="200311"/>
                    <a:pt x="1918145" y="171260"/>
                    <a:pt x="1969389" y="171260"/>
                  </a:cubicBezTo>
                  <a:cubicBezTo>
                    <a:pt x="1985486" y="171260"/>
                    <a:pt x="2002060" y="173736"/>
                    <a:pt x="2019110" y="178784"/>
                  </a:cubicBezTo>
                  <a:lnTo>
                    <a:pt x="2019110" y="174784"/>
                  </a:lnTo>
                  <a:cubicBezTo>
                    <a:pt x="2019110" y="150685"/>
                    <a:pt x="2005584" y="140113"/>
                    <a:pt x="1969865" y="140113"/>
                  </a:cubicBezTo>
                  <a:cubicBezTo>
                    <a:pt x="1947291" y="140113"/>
                    <a:pt x="1925669" y="146590"/>
                    <a:pt x="1907096" y="157162"/>
                  </a:cubicBezTo>
                  <a:lnTo>
                    <a:pt x="1904619" y="157162"/>
                  </a:lnTo>
                  <a:lnTo>
                    <a:pt x="1904619" y="103918"/>
                  </a:lnTo>
                  <a:cubicBezTo>
                    <a:pt x="1921669" y="93916"/>
                    <a:pt x="1951768" y="85344"/>
                    <a:pt x="1981391" y="85344"/>
                  </a:cubicBezTo>
                  <a:cubicBezTo>
                    <a:pt x="2048637" y="85344"/>
                    <a:pt x="2085308" y="117443"/>
                    <a:pt x="2085308" y="173736"/>
                  </a:cubicBezTo>
                  <a:lnTo>
                    <a:pt x="2085308" y="313849"/>
                  </a:lnTo>
                  <a:lnTo>
                    <a:pt x="2021014" y="313849"/>
                  </a:lnTo>
                  <a:lnTo>
                    <a:pt x="2021014" y="291751"/>
                  </a:lnTo>
                  <a:close/>
                  <a:moveTo>
                    <a:pt x="2019110" y="243554"/>
                  </a:moveTo>
                  <a:lnTo>
                    <a:pt x="2019110" y="224504"/>
                  </a:lnTo>
                  <a:cubicBezTo>
                    <a:pt x="2009108" y="218980"/>
                    <a:pt x="1996059" y="216980"/>
                    <a:pt x="1982438" y="216980"/>
                  </a:cubicBezTo>
                  <a:cubicBezTo>
                    <a:pt x="1960817" y="216980"/>
                    <a:pt x="1947767" y="224980"/>
                    <a:pt x="1947767" y="243078"/>
                  </a:cubicBezTo>
                  <a:cubicBezTo>
                    <a:pt x="1947767" y="261176"/>
                    <a:pt x="1960817" y="269653"/>
                    <a:pt x="1980343" y="269653"/>
                  </a:cubicBezTo>
                  <a:cubicBezTo>
                    <a:pt x="1998917" y="269653"/>
                    <a:pt x="2013014" y="260128"/>
                    <a:pt x="2019014" y="243554"/>
                  </a:cubicBezTo>
                  <a:close/>
                  <a:moveTo>
                    <a:pt x="2119027" y="202406"/>
                  </a:moveTo>
                  <a:cubicBezTo>
                    <a:pt x="2119027" y="130588"/>
                    <a:pt x="2169700" y="85439"/>
                    <a:pt x="2235994" y="85439"/>
                  </a:cubicBezTo>
                  <a:cubicBezTo>
                    <a:pt x="2259616" y="85439"/>
                    <a:pt x="2281714" y="90488"/>
                    <a:pt x="2298287" y="102489"/>
                  </a:cubicBezTo>
                  <a:lnTo>
                    <a:pt x="2298287" y="159258"/>
                  </a:lnTo>
                  <a:lnTo>
                    <a:pt x="2295811" y="159258"/>
                  </a:lnTo>
                  <a:cubicBezTo>
                    <a:pt x="2281238" y="148209"/>
                    <a:pt x="2264188" y="141637"/>
                    <a:pt x="2244566" y="141637"/>
                  </a:cubicBezTo>
                  <a:cubicBezTo>
                    <a:pt x="2211419" y="141637"/>
                    <a:pt x="2186369" y="164211"/>
                    <a:pt x="2186369" y="202406"/>
                  </a:cubicBezTo>
                  <a:cubicBezTo>
                    <a:pt x="2186369" y="240601"/>
                    <a:pt x="2211515" y="262699"/>
                    <a:pt x="2244566" y="262699"/>
                  </a:cubicBezTo>
                  <a:cubicBezTo>
                    <a:pt x="2264093" y="262699"/>
                    <a:pt x="2281238" y="256127"/>
                    <a:pt x="2295811" y="245078"/>
                  </a:cubicBezTo>
                  <a:lnTo>
                    <a:pt x="2298287" y="245078"/>
                  </a:lnTo>
                  <a:lnTo>
                    <a:pt x="2298287" y="301847"/>
                  </a:lnTo>
                  <a:cubicBezTo>
                    <a:pt x="2281714" y="313944"/>
                    <a:pt x="2259616" y="318897"/>
                    <a:pt x="2235994" y="318897"/>
                  </a:cubicBezTo>
                  <a:cubicBezTo>
                    <a:pt x="2169700" y="318897"/>
                    <a:pt x="2119027" y="274225"/>
                    <a:pt x="2119027" y="202406"/>
                  </a:cubicBezTo>
                  <a:close/>
                  <a:moveTo>
                    <a:pt x="2406206" y="212503"/>
                  </a:moveTo>
                  <a:lnTo>
                    <a:pt x="2406206" y="313944"/>
                  </a:lnTo>
                  <a:lnTo>
                    <a:pt x="2339912" y="313944"/>
                  </a:lnTo>
                  <a:lnTo>
                    <a:pt x="2339912" y="0"/>
                  </a:lnTo>
                  <a:lnTo>
                    <a:pt x="2406206" y="0"/>
                  </a:lnTo>
                  <a:lnTo>
                    <a:pt x="2406206" y="178689"/>
                  </a:lnTo>
                  <a:lnTo>
                    <a:pt x="2472976" y="90297"/>
                  </a:lnTo>
                  <a:lnTo>
                    <a:pt x="2548319" y="90297"/>
                  </a:lnTo>
                  <a:lnTo>
                    <a:pt x="2548319" y="92774"/>
                  </a:lnTo>
                  <a:lnTo>
                    <a:pt x="2468023" y="194215"/>
                  </a:lnTo>
                  <a:lnTo>
                    <a:pt x="2548319" y="311182"/>
                  </a:lnTo>
                  <a:lnTo>
                    <a:pt x="2548319" y="313658"/>
                  </a:lnTo>
                  <a:lnTo>
                    <a:pt x="2472499" y="313658"/>
                  </a:lnTo>
                  <a:lnTo>
                    <a:pt x="2406206" y="212217"/>
                  </a:lnTo>
                  <a:close/>
                  <a:moveTo>
                    <a:pt x="2698909" y="291846"/>
                  </a:moveTo>
                  <a:cubicBezTo>
                    <a:pt x="2684336" y="309372"/>
                    <a:pt x="2662714" y="317945"/>
                    <a:pt x="2639663" y="317945"/>
                  </a:cubicBezTo>
                  <a:cubicBezTo>
                    <a:pt x="2595944" y="317945"/>
                    <a:pt x="2560320" y="291370"/>
                    <a:pt x="2560320" y="244126"/>
                  </a:cubicBezTo>
                  <a:cubicBezTo>
                    <a:pt x="2560320" y="200406"/>
                    <a:pt x="2595944" y="171355"/>
                    <a:pt x="2647188" y="171355"/>
                  </a:cubicBezTo>
                  <a:cubicBezTo>
                    <a:pt x="2663285" y="171355"/>
                    <a:pt x="2679859" y="173831"/>
                    <a:pt x="2696909" y="178880"/>
                  </a:cubicBezTo>
                  <a:lnTo>
                    <a:pt x="2696909" y="174879"/>
                  </a:lnTo>
                  <a:cubicBezTo>
                    <a:pt x="2696909" y="150781"/>
                    <a:pt x="2683383" y="140208"/>
                    <a:pt x="2647760" y="140208"/>
                  </a:cubicBezTo>
                  <a:cubicBezTo>
                    <a:pt x="2625185" y="140208"/>
                    <a:pt x="2603564" y="146685"/>
                    <a:pt x="2584990" y="157258"/>
                  </a:cubicBezTo>
                  <a:lnTo>
                    <a:pt x="2582513" y="157258"/>
                  </a:lnTo>
                  <a:lnTo>
                    <a:pt x="2582513" y="104013"/>
                  </a:lnTo>
                  <a:cubicBezTo>
                    <a:pt x="2599563" y="94012"/>
                    <a:pt x="2629662" y="85439"/>
                    <a:pt x="2659285" y="85439"/>
                  </a:cubicBezTo>
                  <a:cubicBezTo>
                    <a:pt x="2726531" y="85439"/>
                    <a:pt x="2763203" y="117539"/>
                    <a:pt x="2763203" y="173831"/>
                  </a:cubicBezTo>
                  <a:lnTo>
                    <a:pt x="2763203" y="313944"/>
                  </a:lnTo>
                  <a:lnTo>
                    <a:pt x="2698909" y="313944"/>
                  </a:lnTo>
                  <a:lnTo>
                    <a:pt x="2698909" y="291846"/>
                  </a:lnTo>
                  <a:close/>
                  <a:moveTo>
                    <a:pt x="2696909" y="243649"/>
                  </a:moveTo>
                  <a:lnTo>
                    <a:pt x="2696909" y="224599"/>
                  </a:lnTo>
                  <a:cubicBezTo>
                    <a:pt x="2686907" y="219075"/>
                    <a:pt x="2673858" y="217075"/>
                    <a:pt x="2660237" y="217075"/>
                  </a:cubicBezTo>
                  <a:cubicBezTo>
                    <a:pt x="2638616" y="217075"/>
                    <a:pt x="2625566" y="225076"/>
                    <a:pt x="2625566" y="243173"/>
                  </a:cubicBezTo>
                  <a:cubicBezTo>
                    <a:pt x="2625566" y="261271"/>
                    <a:pt x="2638616" y="269748"/>
                    <a:pt x="2658237" y="269748"/>
                  </a:cubicBezTo>
                  <a:cubicBezTo>
                    <a:pt x="2677859" y="269748"/>
                    <a:pt x="2690908" y="260223"/>
                    <a:pt x="2696909" y="243649"/>
                  </a:cubicBezTo>
                  <a:close/>
                  <a:moveTo>
                    <a:pt x="2874645" y="126682"/>
                  </a:moveTo>
                  <a:cubicBezTo>
                    <a:pt x="2886647" y="102108"/>
                    <a:pt x="2904268" y="88011"/>
                    <a:pt x="2928842" y="88011"/>
                  </a:cubicBezTo>
                  <a:cubicBezTo>
                    <a:pt x="2937891" y="88011"/>
                    <a:pt x="2946940" y="90011"/>
                    <a:pt x="2950369" y="92012"/>
                  </a:cubicBezTo>
                  <a:lnTo>
                    <a:pt x="2950369" y="155258"/>
                  </a:lnTo>
                  <a:lnTo>
                    <a:pt x="2947892" y="155258"/>
                  </a:lnTo>
                  <a:cubicBezTo>
                    <a:pt x="2940368" y="152210"/>
                    <a:pt x="2931319" y="150209"/>
                    <a:pt x="2918746" y="150209"/>
                  </a:cubicBezTo>
                  <a:cubicBezTo>
                    <a:pt x="2898172" y="150209"/>
                    <a:pt x="2882074" y="162306"/>
                    <a:pt x="2876550" y="185357"/>
                  </a:cubicBezTo>
                  <a:lnTo>
                    <a:pt x="2876550" y="313944"/>
                  </a:lnTo>
                  <a:lnTo>
                    <a:pt x="2810256" y="313944"/>
                  </a:lnTo>
                  <a:lnTo>
                    <a:pt x="2810256" y="90488"/>
                  </a:lnTo>
                  <a:lnTo>
                    <a:pt x="2874550" y="90488"/>
                  </a:lnTo>
                  <a:lnTo>
                    <a:pt x="2874550" y="126587"/>
                  </a:lnTo>
                  <a:close/>
                  <a:moveTo>
                    <a:pt x="3128105" y="290893"/>
                  </a:moveTo>
                  <a:cubicBezTo>
                    <a:pt x="3114104" y="308991"/>
                    <a:pt x="3092006" y="318992"/>
                    <a:pt x="3061811" y="318992"/>
                  </a:cubicBezTo>
                  <a:cubicBezTo>
                    <a:pt x="3004566" y="318992"/>
                    <a:pt x="2967895" y="266795"/>
                    <a:pt x="2967895" y="202501"/>
                  </a:cubicBezTo>
                  <a:cubicBezTo>
                    <a:pt x="2967895" y="138208"/>
                    <a:pt x="3004566" y="85534"/>
                    <a:pt x="3061811" y="85534"/>
                  </a:cubicBezTo>
                  <a:cubicBezTo>
                    <a:pt x="3090958" y="85534"/>
                    <a:pt x="3112008" y="94583"/>
                    <a:pt x="3126105" y="111157"/>
                  </a:cubicBezTo>
                  <a:lnTo>
                    <a:pt x="3126105" y="191"/>
                  </a:lnTo>
                  <a:lnTo>
                    <a:pt x="3192399" y="191"/>
                  </a:lnTo>
                  <a:lnTo>
                    <a:pt x="3192399" y="313944"/>
                  </a:lnTo>
                  <a:lnTo>
                    <a:pt x="3128105" y="313944"/>
                  </a:lnTo>
                  <a:lnTo>
                    <a:pt x="3128105" y="290893"/>
                  </a:lnTo>
                  <a:close/>
                  <a:moveTo>
                    <a:pt x="3126105" y="238125"/>
                  </a:moveTo>
                  <a:lnTo>
                    <a:pt x="3126105" y="166307"/>
                  </a:lnTo>
                  <a:cubicBezTo>
                    <a:pt x="3115056" y="150209"/>
                    <a:pt x="3100483" y="143256"/>
                    <a:pt x="3083909" y="143256"/>
                  </a:cubicBezTo>
                  <a:cubicBezTo>
                    <a:pt x="3054763" y="143256"/>
                    <a:pt x="3035237" y="164306"/>
                    <a:pt x="3035237" y="202501"/>
                  </a:cubicBezTo>
                  <a:cubicBezTo>
                    <a:pt x="3035237" y="240697"/>
                    <a:pt x="3054858" y="261271"/>
                    <a:pt x="3083909" y="261271"/>
                  </a:cubicBezTo>
                  <a:cubicBezTo>
                    <a:pt x="3100483" y="261271"/>
                    <a:pt x="3115056" y="254222"/>
                    <a:pt x="3126105" y="238220"/>
                  </a:cubicBezTo>
                  <a:close/>
                  <a:moveTo>
                    <a:pt x="0" y="416243"/>
                  </a:moveTo>
                  <a:lnTo>
                    <a:pt x="193834" y="416243"/>
                  </a:lnTo>
                  <a:lnTo>
                    <a:pt x="193834" y="454343"/>
                  </a:lnTo>
                  <a:lnTo>
                    <a:pt x="43720" y="454343"/>
                  </a:lnTo>
                  <a:lnTo>
                    <a:pt x="43720" y="550259"/>
                  </a:lnTo>
                  <a:lnTo>
                    <a:pt x="179737" y="550259"/>
                  </a:lnTo>
                  <a:lnTo>
                    <a:pt x="179737" y="587407"/>
                  </a:lnTo>
                  <a:lnTo>
                    <a:pt x="43720" y="587407"/>
                  </a:lnTo>
                  <a:lnTo>
                    <a:pt x="43720" y="691801"/>
                  </a:lnTo>
                  <a:lnTo>
                    <a:pt x="193834" y="691801"/>
                  </a:lnTo>
                  <a:lnTo>
                    <a:pt x="193834" y="729901"/>
                  </a:lnTo>
                  <a:lnTo>
                    <a:pt x="0" y="729901"/>
                  </a:lnTo>
                  <a:lnTo>
                    <a:pt x="0" y="416147"/>
                  </a:lnTo>
                  <a:close/>
                  <a:moveTo>
                    <a:pt x="353949" y="504635"/>
                  </a:moveTo>
                  <a:cubicBezTo>
                    <a:pt x="403670" y="504635"/>
                    <a:pt x="431292" y="537305"/>
                    <a:pt x="431292" y="591026"/>
                  </a:cubicBezTo>
                  <a:lnTo>
                    <a:pt x="431292" y="730091"/>
                  </a:lnTo>
                  <a:lnTo>
                    <a:pt x="389668" y="730091"/>
                  </a:lnTo>
                  <a:lnTo>
                    <a:pt x="389668" y="592074"/>
                  </a:lnTo>
                  <a:cubicBezTo>
                    <a:pt x="389668" y="563404"/>
                    <a:pt x="375095" y="542830"/>
                    <a:pt x="343472" y="542830"/>
                  </a:cubicBezTo>
                  <a:cubicBezTo>
                    <a:pt x="317373" y="542830"/>
                    <a:pt x="295275" y="559403"/>
                    <a:pt x="287750" y="583025"/>
                  </a:cubicBezTo>
                  <a:lnTo>
                    <a:pt x="287750" y="730091"/>
                  </a:lnTo>
                  <a:lnTo>
                    <a:pt x="246126" y="730091"/>
                  </a:lnTo>
                  <a:lnTo>
                    <a:pt x="246126" y="509207"/>
                  </a:lnTo>
                  <a:lnTo>
                    <a:pt x="287750" y="509207"/>
                  </a:lnTo>
                  <a:lnTo>
                    <a:pt x="287750" y="541306"/>
                  </a:lnTo>
                  <a:cubicBezTo>
                    <a:pt x="300800" y="520732"/>
                    <a:pt x="322898" y="504635"/>
                    <a:pt x="354044" y="504635"/>
                  </a:cubicBezTo>
                  <a:close/>
                  <a:moveTo>
                    <a:pt x="543211" y="509111"/>
                  </a:moveTo>
                  <a:lnTo>
                    <a:pt x="599980" y="509111"/>
                  </a:lnTo>
                  <a:lnTo>
                    <a:pt x="599980" y="544735"/>
                  </a:lnTo>
                  <a:lnTo>
                    <a:pt x="543211" y="544735"/>
                  </a:lnTo>
                  <a:lnTo>
                    <a:pt x="543211" y="663702"/>
                  </a:lnTo>
                  <a:cubicBezTo>
                    <a:pt x="543211" y="688848"/>
                    <a:pt x="556260" y="697325"/>
                    <a:pt x="579882" y="697325"/>
                  </a:cubicBezTo>
                  <a:cubicBezTo>
                    <a:pt x="586359" y="697325"/>
                    <a:pt x="593408" y="696373"/>
                    <a:pt x="598456" y="694277"/>
                  </a:cubicBezTo>
                  <a:lnTo>
                    <a:pt x="599980" y="694277"/>
                  </a:lnTo>
                  <a:lnTo>
                    <a:pt x="599980" y="729901"/>
                  </a:lnTo>
                  <a:cubicBezTo>
                    <a:pt x="593979" y="732377"/>
                    <a:pt x="585407" y="734473"/>
                    <a:pt x="573881" y="734473"/>
                  </a:cubicBezTo>
                  <a:cubicBezTo>
                    <a:pt x="522161" y="734473"/>
                    <a:pt x="501587" y="710851"/>
                    <a:pt x="501587" y="667703"/>
                  </a:cubicBezTo>
                  <a:lnTo>
                    <a:pt x="501587" y="544735"/>
                  </a:lnTo>
                  <a:lnTo>
                    <a:pt x="463391" y="544735"/>
                  </a:lnTo>
                  <a:lnTo>
                    <a:pt x="463391" y="509111"/>
                  </a:lnTo>
                  <a:lnTo>
                    <a:pt x="501587" y="509111"/>
                  </a:lnTo>
                  <a:lnTo>
                    <a:pt x="501587" y="450342"/>
                  </a:lnTo>
                  <a:lnTo>
                    <a:pt x="543211" y="450342"/>
                  </a:lnTo>
                  <a:lnTo>
                    <a:pt x="543211" y="509111"/>
                  </a:lnTo>
                  <a:close/>
                  <a:moveTo>
                    <a:pt x="735521" y="734568"/>
                  </a:moveTo>
                  <a:cubicBezTo>
                    <a:pt x="670751" y="734568"/>
                    <a:pt x="626555" y="691325"/>
                    <a:pt x="626555" y="622078"/>
                  </a:cubicBezTo>
                  <a:cubicBezTo>
                    <a:pt x="626555" y="552831"/>
                    <a:pt x="667703" y="504635"/>
                    <a:pt x="727424" y="504635"/>
                  </a:cubicBezTo>
                  <a:cubicBezTo>
                    <a:pt x="787146" y="504635"/>
                    <a:pt x="819817" y="548354"/>
                    <a:pt x="819817" y="613029"/>
                  </a:cubicBezTo>
                  <a:lnTo>
                    <a:pt x="819817" y="632079"/>
                  </a:lnTo>
                  <a:lnTo>
                    <a:pt x="668179" y="632079"/>
                  </a:lnTo>
                  <a:cubicBezTo>
                    <a:pt x="672656" y="676751"/>
                    <a:pt x="701326" y="698373"/>
                    <a:pt x="740950" y="698373"/>
                  </a:cubicBezTo>
                  <a:cubicBezTo>
                    <a:pt x="765524" y="698373"/>
                    <a:pt x="783146" y="692849"/>
                    <a:pt x="802672" y="678275"/>
                  </a:cubicBezTo>
                  <a:lnTo>
                    <a:pt x="804196" y="678275"/>
                  </a:lnTo>
                  <a:lnTo>
                    <a:pt x="804196" y="714946"/>
                  </a:lnTo>
                  <a:cubicBezTo>
                    <a:pt x="786098" y="729044"/>
                    <a:pt x="762476" y="734473"/>
                    <a:pt x="735425" y="734473"/>
                  </a:cubicBezTo>
                  <a:close/>
                  <a:moveTo>
                    <a:pt x="669798" y="597980"/>
                  </a:moveTo>
                  <a:lnTo>
                    <a:pt x="779717" y="597980"/>
                  </a:lnTo>
                  <a:cubicBezTo>
                    <a:pt x="778193" y="565404"/>
                    <a:pt x="762190" y="540258"/>
                    <a:pt x="727996" y="540258"/>
                  </a:cubicBezTo>
                  <a:cubicBezTo>
                    <a:pt x="696373" y="540258"/>
                    <a:pt x="675799" y="563880"/>
                    <a:pt x="669798" y="597980"/>
                  </a:cubicBezTo>
                  <a:close/>
                  <a:moveTo>
                    <a:pt x="910781" y="543306"/>
                  </a:moveTo>
                  <a:cubicBezTo>
                    <a:pt x="920306" y="519684"/>
                    <a:pt x="941451" y="505682"/>
                    <a:pt x="965549" y="505682"/>
                  </a:cubicBezTo>
                  <a:cubicBezTo>
                    <a:pt x="975074" y="505682"/>
                    <a:pt x="983647" y="507206"/>
                    <a:pt x="987171" y="509207"/>
                  </a:cubicBezTo>
                  <a:lnTo>
                    <a:pt x="987171" y="550355"/>
                  </a:lnTo>
                  <a:lnTo>
                    <a:pt x="985647" y="550355"/>
                  </a:lnTo>
                  <a:cubicBezTo>
                    <a:pt x="979646" y="547307"/>
                    <a:pt x="969550" y="545878"/>
                    <a:pt x="959549" y="545878"/>
                  </a:cubicBezTo>
                  <a:cubicBezTo>
                    <a:pt x="936974" y="545878"/>
                    <a:pt x="917924" y="560927"/>
                    <a:pt x="910876" y="586073"/>
                  </a:cubicBezTo>
                  <a:lnTo>
                    <a:pt x="910876" y="730187"/>
                  </a:lnTo>
                  <a:lnTo>
                    <a:pt x="869252" y="730187"/>
                  </a:lnTo>
                  <a:lnTo>
                    <a:pt x="869252" y="509302"/>
                  </a:lnTo>
                  <a:lnTo>
                    <a:pt x="910876" y="509302"/>
                  </a:lnTo>
                  <a:lnTo>
                    <a:pt x="910876" y="543401"/>
                  </a:lnTo>
                  <a:close/>
                  <a:moveTo>
                    <a:pt x="1128713" y="504635"/>
                  </a:moveTo>
                  <a:cubicBezTo>
                    <a:pt x="1194530" y="504635"/>
                    <a:pt x="1229582" y="558356"/>
                    <a:pt x="1229582" y="619601"/>
                  </a:cubicBezTo>
                  <a:cubicBezTo>
                    <a:pt x="1229582" y="680847"/>
                    <a:pt x="1194435" y="734568"/>
                    <a:pt x="1128713" y="734568"/>
                  </a:cubicBezTo>
                  <a:cubicBezTo>
                    <a:pt x="1101566" y="734568"/>
                    <a:pt x="1078516" y="720471"/>
                    <a:pt x="1066991" y="705421"/>
                  </a:cubicBezTo>
                  <a:lnTo>
                    <a:pt x="1066991" y="814864"/>
                  </a:lnTo>
                  <a:lnTo>
                    <a:pt x="1025366" y="814864"/>
                  </a:lnTo>
                  <a:lnTo>
                    <a:pt x="1025366" y="509111"/>
                  </a:lnTo>
                  <a:lnTo>
                    <a:pt x="1066991" y="509111"/>
                  </a:lnTo>
                  <a:lnTo>
                    <a:pt x="1066991" y="534162"/>
                  </a:lnTo>
                  <a:cubicBezTo>
                    <a:pt x="1078516" y="518636"/>
                    <a:pt x="1101662" y="504539"/>
                    <a:pt x="1128713" y="504539"/>
                  </a:cubicBezTo>
                  <a:close/>
                  <a:moveTo>
                    <a:pt x="1121664" y="696944"/>
                  </a:moveTo>
                  <a:cubicBezTo>
                    <a:pt x="1162812" y="696944"/>
                    <a:pt x="1186910" y="664274"/>
                    <a:pt x="1186910" y="619601"/>
                  </a:cubicBezTo>
                  <a:cubicBezTo>
                    <a:pt x="1186910" y="574929"/>
                    <a:pt x="1162812" y="542258"/>
                    <a:pt x="1121664" y="542258"/>
                  </a:cubicBezTo>
                  <a:cubicBezTo>
                    <a:pt x="1099090" y="542258"/>
                    <a:pt x="1077944" y="555784"/>
                    <a:pt x="1066991" y="577406"/>
                  </a:cubicBezTo>
                  <a:lnTo>
                    <a:pt x="1066991" y="662273"/>
                  </a:lnTo>
                  <a:cubicBezTo>
                    <a:pt x="1078040" y="683800"/>
                    <a:pt x="1099090" y="696944"/>
                    <a:pt x="1121664" y="696944"/>
                  </a:cubicBezTo>
                  <a:close/>
                  <a:moveTo>
                    <a:pt x="1320451" y="543306"/>
                  </a:moveTo>
                  <a:cubicBezTo>
                    <a:pt x="1329976" y="519684"/>
                    <a:pt x="1351026" y="505682"/>
                    <a:pt x="1375220" y="505682"/>
                  </a:cubicBezTo>
                  <a:cubicBezTo>
                    <a:pt x="1384745" y="505682"/>
                    <a:pt x="1393317" y="507206"/>
                    <a:pt x="1396841" y="509207"/>
                  </a:cubicBezTo>
                  <a:lnTo>
                    <a:pt x="1396841" y="550355"/>
                  </a:lnTo>
                  <a:lnTo>
                    <a:pt x="1395317" y="550355"/>
                  </a:lnTo>
                  <a:cubicBezTo>
                    <a:pt x="1389317" y="547307"/>
                    <a:pt x="1379220" y="545878"/>
                    <a:pt x="1369219" y="545878"/>
                  </a:cubicBezTo>
                  <a:cubicBezTo>
                    <a:pt x="1346645" y="545878"/>
                    <a:pt x="1327595" y="560927"/>
                    <a:pt x="1320546" y="586073"/>
                  </a:cubicBezTo>
                  <a:lnTo>
                    <a:pt x="1320546" y="730187"/>
                  </a:lnTo>
                  <a:lnTo>
                    <a:pt x="1278922" y="730187"/>
                  </a:lnTo>
                  <a:lnTo>
                    <a:pt x="1278922" y="509302"/>
                  </a:lnTo>
                  <a:lnTo>
                    <a:pt x="1320546" y="509302"/>
                  </a:lnTo>
                  <a:lnTo>
                    <a:pt x="1320546" y="543401"/>
                  </a:lnTo>
                  <a:close/>
                  <a:moveTo>
                    <a:pt x="1457039" y="419862"/>
                  </a:moveTo>
                  <a:cubicBezTo>
                    <a:pt x="1471613" y="419862"/>
                    <a:pt x="1483614" y="431387"/>
                    <a:pt x="1483614" y="445960"/>
                  </a:cubicBezTo>
                  <a:cubicBezTo>
                    <a:pt x="1483614" y="460534"/>
                    <a:pt x="1471517" y="472059"/>
                    <a:pt x="1457039" y="472059"/>
                  </a:cubicBezTo>
                  <a:cubicBezTo>
                    <a:pt x="1442561" y="472059"/>
                    <a:pt x="1430464" y="460534"/>
                    <a:pt x="1430464" y="445960"/>
                  </a:cubicBezTo>
                  <a:cubicBezTo>
                    <a:pt x="1430464" y="431387"/>
                    <a:pt x="1443038" y="419862"/>
                    <a:pt x="1457039" y="419862"/>
                  </a:cubicBezTo>
                  <a:close/>
                  <a:moveTo>
                    <a:pt x="1436465" y="509207"/>
                  </a:moveTo>
                  <a:lnTo>
                    <a:pt x="1478185" y="509207"/>
                  </a:lnTo>
                  <a:lnTo>
                    <a:pt x="1478185" y="730091"/>
                  </a:lnTo>
                  <a:lnTo>
                    <a:pt x="1436465" y="730091"/>
                  </a:lnTo>
                  <a:lnTo>
                    <a:pt x="1436465" y="509207"/>
                  </a:lnTo>
                  <a:close/>
                  <a:moveTo>
                    <a:pt x="1626775" y="601123"/>
                  </a:moveTo>
                  <a:cubicBezTo>
                    <a:pt x="1658398" y="611124"/>
                    <a:pt x="1693545" y="624173"/>
                    <a:pt x="1693545" y="666369"/>
                  </a:cubicBezTo>
                  <a:cubicBezTo>
                    <a:pt x="1693545" y="711517"/>
                    <a:pt x="1656398" y="734663"/>
                    <a:pt x="1608677" y="734663"/>
                  </a:cubicBezTo>
                  <a:cubicBezTo>
                    <a:pt x="1579531" y="734663"/>
                    <a:pt x="1550384" y="727615"/>
                    <a:pt x="1533906" y="714566"/>
                  </a:cubicBezTo>
                  <a:lnTo>
                    <a:pt x="1533906" y="674942"/>
                  </a:lnTo>
                  <a:lnTo>
                    <a:pt x="1535906" y="674942"/>
                  </a:lnTo>
                  <a:cubicBezTo>
                    <a:pt x="1554480" y="691991"/>
                    <a:pt x="1582103" y="699516"/>
                    <a:pt x="1608201" y="699516"/>
                  </a:cubicBezTo>
                  <a:cubicBezTo>
                    <a:pt x="1631823" y="699516"/>
                    <a:pt x="1652873" y="690467"/>
                    <a:pt x="1652873" y="671417"/>
                  </a:cubicBezTo>
                  <a:cubicBezTo>
                    <a:pt x="1652873" y="652367"/>
                    <a:pt x="1635347" y="647319"/>
                    <a:pt x="1600676" y="635794"/>
                  </a:cubicBezTo>
                  <a:cubicBezTo>
                    <a:pt x="1569530" y="625793"/>
                    <a:pt x="1534954" y="614172"/>
                    <a:pt x="1534954" y="572548"/>
                  </a:cubicBezTo>
                  <a:cubicBezTo>
                    <a:pt x="1534954" y="530924"/>
                    <a:pt x="1570101" y="504730"/>
                    <a:pt x="1614773" y="504730"/>
                  </a:cubicBezTo>
                  <a:cubicBezTo>
                    <a:pt x="1640872" y="504730"/>
                    <a:pt x="1663922" y="510254"/>
                    <a:pt x="1682591" y="522827"/>
                  </a:cubicBezTo>
                  <a:lnTo>
                    <a:pt x="1682591" y="563023"/>
                  </a:lnTo>
                  <a:lnTo>
                    <a:pt x="1681067" y="563023"/>
                  </a:lnTo>
                  <a:cubicBezTo>
                    <a:pt x="1662970" y="548450"/>
                    <a:pt x="1641920" y="539972"/>
                    <a:pt x="1615821" y="539972"/>
                  </a:cubicBezTo>
                  <a:cubicBezTo>
                    <a:pt x="1589723" y="539972"/>
                    <a:pt x="1575149" y="551498"/>
                    <a:pt x="1575149" y="567119"/>
                  </a:cubicBezTo>
                  <a:cubicBezTo>
                    <a:pt x="1575149" y="584645"/>
                    <a:pt x="1591247" y="589693"/>
                    <a:pt x="1626870" y="601313"/>
                  </a:cubicBezTo>
                  <a:close/>
                  <a:moveTo>
                    <a:pt x="1838611" y="734663"/>
                  </a:moveTo>
                  <a:cubicBezTo>
                    <a:pt x="1773841" y="734663"/>
                    <a:pt x="1729645" y="691420"/>
                    <a:pt x="1729645" y="622173"/>
                  </a:cubicBezTo>
                  <a:cubicBezTo>
                    <a:pt x="1729645" y="552926"/>
                    <a:pt x="1770793" y="504730"/>
                    <a:pt x="1830514" y="504730"/>
                  </a:cubicBezTo>
                  <a:cubicBezTo>
                    <a:pt x="1890236" y="504730"/>
                    <a:pt x="1922907" y="548450"/>
                    <a:pt x="1922907" y="613124"/>
                  </a:cubicBezTo>
                  <a:lnTo>
                    <a:pt x="1922907" y="632174"/>
                  </a:lnTo>
                  <a:lnTo>
                    <a:pt x="1771269" y="632174"/>
                  </a:lnTo>
                  <a:cubicBezTo>
                    <a:pt x="1775746" y="676847"/>
                    <a:pt x="1804416" y="698468"/>
                    <a:pt x="1844040" y="698468"/>
                  </a:cubicBezTo>
                  <a:cubicBezTo>
                    <a:pt x="1868614" y="698468"/>
                    <a:pt x="1886236" y="692944"/>
                    <a:pt x="1905762" y="678371"/>
                  </a:cubicBezTo>
                  <a:lnTo>
                    <a:pt x="1907286" y="678371"/>
                  </a:lnTo>
                  <a:lnTo>
                    <a:pt x="1907286" y="715042"/>
                  </a:lnTo>
                  <a:cubicBezTo>
                    <a:pt x="1889189" y="729139"/>
                    <a:pt x="1865662" y="734568"/>
                    <a:pt x="1838516" y="734568"/>
                  </a:cubicBezTo>
                  <a:close/>
                  <a:moveTo>
                    <a:pt x="1772888" y="598075"/>
                  </a:moveTo>
                  <a:lnTo>
                    <a:pt x="1882807" y="598075"/>
                  </a:lnTo>
                  <a:cubicBezTo>
                    <a:pt x="1881283" y="565499"/>
                    <a:pt x="1865281" y="540353"/>
                    <a:pt x="1831086" y="540353"/>
                  </a:cubicBezTo>
                  <a:cubicBezTo>
                    <a:pt x="1799463" y="540353"/>
                    <a:pt x="1778889" y="563975"/>
                    <a:pt x="1772888" y="598075"/>
                  </a:cubicBezTo>
                  <a:close/>
                </a:path>
              </a:pathLst>
            </a:custGeom>
            <a:solidFill>
              <a:srgbClr val="000000"/>
            </a:solidFill>
            <a:ln w="9525" cap="flat">
              <a:noFill/>
              <a:prstDash val="solid"/>
              <a:miter/>
            </a:ln>
          </p:spPr>
          <p:txBody>
            <a:bodyPr rtlCol="0" anchor="ctr"/>
            <a:lstStyle/>
            <a:p>
              <a:endParaRPr lang="en-US"/>
            </a:p>
          </p:txBody>
        </p:sp>
      </p:grpSp>
      <p:sp>
        <p:nvSpPr>
          <p:cNvPr id="31" name="Footer Placeholder">
            <a:extLst>
              <a:ext uri="{FF2B5EF4-FFF2-40B4-BE49-F238E27FC236}">
                <a16:creationId xmlns:a16="http://schemas.microsoft.com/office/drawing/2014/main" id="{E55B74B5-3BEB-42DA-B5E3-454730B56BE9}"/>
              </a:ext>
            </a:extLst>
          </p:cNvPr>
          <p:cNvSpPr>
            <a:spLocks noGrp="1"/>
          </p:cNvSpPr>
          <p:nvPr>
            <p:ph type="ftr" sz="quarter" idx="14"/>
          </p:nvPr>
        </p:nvSpPr>
        <p:spPr>
          <a:xfrm>
            <a:off x="290747" y="6113044"/>
            <a:ext cx="7481160" cy="411581"/>
          </a:xfrm>
        </p:spPr>
        <p:txBody>
          <a:bodyPr/>
          <a:lstStyle>
            <a:lvl1pPr algn="l">
              <a:defRPr>
                <a:latin typeface="+mn-lt"/>
              </a:defRPr>
            </a:lvl1pPr>
          </a:lstStyle>
          <a:p>
            <a:r>
              <a:rPr lang="en-US"/>
              <a:t>Confidential | Authorized HPE Partner Use Only</a:t>
            </a:r>
          </a:p>
        </p:txBody>
      </p:sp>
      <p:sp>
        <p:nvSpPr>
          <p:cNvPr id="36" name="Picture Placeholder 1">
            <a:extLst>
              <a:ext uri="{FF2B5EF4-FFF2-40B4-BE49-F238E27FC236}">
                <a16:creationId xmlns:a16="http://schemas.microsoft.com/office/drawing/2014/main" id="{43EF0986-5B26-4AE5-96BE-589FB0B4DAD6}"/>
              </a:ext>
            </a:extLst>
          </p:cNvPr>
          <p:cNvSpPr>
            <a:spLocks noGrp="1"/>
          </p:cNvSpPr>
          <p:nvPr>
            <p:ph type="pic" sz="quarter" idx="21" hasCustomPrompt="1"/>
          </p:nvPr>
        </p:nvSpPr>
        <p:spPr>
          <a:xfrm>
            <a:off x="8115299" y="3749040"/>
            <a:ext cx="2039112" cy="1554480"/>
          </a:xfrm>
        </p:spPr>
        <p:txBody>
          <a:bodyPr anchor="ctr">
            <a:normAutofit/>
          </a:bodyPr>
          <a:lstStyle>
            <a:lvl1pPr marL="0" indent="0" algn="ctr">
              <a:buNone/>
              <a:defRPr sz="1200">
                <a:latin typeface="+mn-lt"/>
              </a:defRPr>
            </a:lvl1pPr>
          </a:lstStyle>
          <a:p>
            <a:r>
              <a:rPr lang="en-US"/>
              <a:t>Click to add picture</a:t>
            </a:r>
          </a:p>
        </p:txBody>
      </p:sp>
      <p:sp>
        <p:nvSpPr>
          <p:cNvPr id="37" name="Picture Placeholder 1">
            <a:extLst>
              <a:ext uri="{FF2B5EF4-FFF2-40B4-BE49-F238E27FC236}">
                <a16:creationId xmlns:a16="http://schemas.microsoft.com/office/drawing/2014/main" id="{61617276-D740-408E-A27F-6908B23FFFA8}"/>
              </a:ext>
            </a:extLst>
          </p:cNvPr>
          <p:cNvSpPr>
            <a:spLocks noGrp="1"/>
          </p:cNvSpPr>
          <p:nvPr>
            <p:ph type="pic" sz="quarter" idx="22" hasCustomPrompt="1"/>
          </p:nvPr>
        </p:nvSpPr>
        <p:spPr>
          <a:xfrm>
            <a:off x="8115299" y="5303520"/>
            <a:ext cx="2039112" cy="1554480"/>
          </a:xfrm>
        </p:spPr>
        <p:txBody>
          <a:bodyPr anchor="ctr">
            <a:normAutofit/>
          </a:bodyPr>
          <a:lstStyle>
            <a:lvl1pPr marL="0" indent="0" algn="ctr">
              <a:buNone/>
              <a:defRPr sz="1200">
                <a:latin typeface="+mn-lt"/>
              </a:defRPr>
            </a:lvl1pPr>
          </a:lstStyle>
          <a:p>
            <a:r>
              <a:rPr lang="en-US"/>
              <a:t>Click to add picture</a:t>
            </a:r>
          </a:p>
        </p:txBody>
      </p:sp>
    </p:spTree>
    <p:extLst>
      <p:ext uri="{BB962C8B-B14F-4D97-AF65-F5344CB8AC3E}">
        <p14:creationId xmlns:p14="http://schemas.microsoft.com/office/powerpoint/2010/main" val="348907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Title Slide with linear storytelling 04">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4861" y="5108518"/>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4862" y="4663623"/>
            <a:ext cx="7133409"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83761" y="4421492"/>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4863" y="2949320"/>
            <a:ext cx="7133409" cy="1355411"/>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10" name="Picture Placeholder 1">
            <a:extLst>
              <a:ext uri="{FF2B5EF4-FFF2-40B4-BE49-F238E27FC236}">
                <a16:creationId xmlns:a16="http://schemas.microsoft.com/office/drawing/2014/main" id="{2FD840D7-BFFA-43F2-A0A3-65E3C3FCAC2B}"/>
              </a:ext>
            </a:extLst>
          </p:cNvPr>
          <p:cNvSpPr>
            <a:spLocks noGrp="1"/>
          </p:cNvSpPr>
          <p:nvPr>
            <p:ph type="pic" sz="quarter" idx="18" hasCustomPrompt="1"/>
          </p:nvPr>
        </p:nvSpPr>
        <p:spPr>
          <a:xfrm>
            <a:off x="7706131" y="0"/>
            <a:ext cx="4485869" cy="5504688"/>
          </a:xfrm>
        </p:spPr>
        <p:txBody>
          <a:bodyPr anchor="ctr">
            <a:normAutofit/>
          </a:bodyPr>
          <a:lstStyle>
            <a:lvl1pPr marL="0" indent="0" algn="ctr">
              <a:buNone/>
              <a:defRPr sz="1200">
                <a:latin typeface="+mn-lt"/>
              </a:defRPr>
            </a:lvl1pPr>
          </a:lstStyle>
          <a:p>
            <a:r>
              <a:rPr lang="en-US"/>
              <a:t>Click to add picture</a:t>
            </a:r>
          </a:p>
        </p:txBody>
      </p:sp>
      <p:sp>
        <p:nvSpPr>
          <p:cNvPr id="13" name="Picture Placeholder 1">
            <a:extLst>
              <a:ext uri="{FF2B5EF4-FFF2-40B4-BE49-F238E27FC236}">
                <a16:creationId xmlns:a16="http://schemas.microsoft.com/office/drawing/2014/main" id="{BD47F05C-84D7-40B3-AE78-D2A653693CB4}"/>
              </a:ext>
            </a:extLst>
          </p:cNvPr>
          <p:cNvSpPr>
            <a:spLocks noGrp="1"/>
          </p:cNvSpPr>
          <p:nvPr>
            <p:ph type="pic" sz="quarter" idx="20" hasCustomPrompt="1"/>
          </p:nvPr>
        </p:nvSpPr>
        <p:spPr>
          <a:xfrm>
            <a:off x="379647" y="0"/>
            <a:ext cx="3666744" cy="2743200"/>
          </a:xfrm>
        </p:spPr>
        <p:txBody>
          <a:bodyPr anchor="ctr">
            <a:normAutofit/>
          </a:bodyPr>
          <a:lstStyle>
            <a:lvl1pPr marL="0" indent="0" algn="ctr">
              <a:buNone/>
              <a:defRPr sz="1200">
                <a:latin typeface="+mn-lt"/>
              </a:defRPr>
            </a:lvl1pPr>
          </a:lstStyle>
          <a:p>
            <a:r>
              <a:rPr lang="en-US"/>
              <a:t>Click to add picture</a:t>
            </a:r>
          </a:p>
        </p:txBody>
      </p:sp>
      <p:grpSp>
        <p:nvGrpSpPr>
          <p:cNvPr id="23" name="Logo">
            <a:extLst>
              <a:ext uri="{FF2B5EF4-FFF2-40B4-BE49-F238E27FC236}">
                <a16:creationId xmlns:a16="http://schemas.microsoft.com/office/drawing/2014/main" id="{FBF34A19-B9E4-4526-A8D9-CFF72897C066}"/>
              </a:ext>
            </a:extLst>
          </p:cNvPr>
          <p:cNvGrpSpPr>
            <a:grpSpLocks noChangeAspect="1"/>
          </p:cNvGrpSpPr>
          <p:nvPr userDrawn="1"/>
        </p:nvGrpSpPr>
        <p:grpSpPr>
          <a:xfrm>
            <a:off x="379647" y="5883448"/>
            <a:ext cx="1645920" cy="687519"/>
            <a:chOff x="2943225" y="6089949"/>
            <a:chExt cx="3192399" cy="1333499"/>
          </a:xfrm>
        </p:grpSpPr>
        <p:sp>
          <p:nvSpPr>
            <p:cNvPr id="24" name="Element">
              <a:extLst>
                <a:ext uri="{FF2B5EF4-FFF2-40B4-BE49-F238E27FC236}">
                  <a16:creationId xmlns:a16="http://schemas.microsoft.com/office/drawing/2014/main" id="{0C1FEDB0-0029-496C-9777-40FB750B14DD}"/>
                </a:ext>
              </a:extLst>
            </p:cNvPr>
            <p:cNvSpPr/>
            <p:nvPr/>
          </p:nvSpPr>
          <p:spPr>
            <a:xfrm>
              <a:off x="2943225" y="6089949"/>
              <a:ext cx="1092422" cy="313753"/>
            </a:xfrm>
            <a:custGeom>
              <a:avLst/>
              <a:gdLst>
                <a:gd name="connsiteX0" fmla="*/ 0 w 1092422"/>
                <a:gd name="connsiteY0" fmla="*/ 0 h 313753"/>
                <a:gd name="connsiteX1" fmla="*/ 0 w 1092422"/>
                <a:gd name="connsiteY1" fmla="*/ 313754 h 313753"/>
                <a:gd name="connsiteX2" fmla="*/ 1092422 w 1092422"/>
                <a:gd name="connsiteY2" fmla="*/ 313754 h 313753"/>
                <a:gd name="connsiteX3" fmla="*/ 1092422 w 1092422"/>
                <a:gd name="connsiteY3" fmla="*/ 0 h 313753"/>
                <a:gd name="connsiteX4" fmla="*/ 0 w 1092422"/>
                <a:gd name="connsiteY4" fmla="*/ 0 h 313753"/>
                <a:gd name="connsiteX5" fmla="*/ 1024128 w 1092422"/>
                <a:gd name="connsiteY5" fmla="*/ 245555 h 313753"/>
                <a:gd name="connsiteX6" fmla="*/ 68294 w 1092422"/>
                <a:gd name="connsiteY6" fmla="*/ 245555 h 313753"/>
                <a:gd name="connsiteX7" fmla="*/ 68294 w 1092422"/>
                <a:gd name="connsiteY7" fmla="*/ 68294 h 313753"/>
                <a:gd name="connsiteX8" fmla="*/ 1024128 w 1092422"/>
                <a:gd name="connsiteY8" fmla="*/ 68294 h 313753"/>
                <a:gd name="connsiteX9" fmla="*/ 1024128 w 1092422"/>
                <a:gd name="connsiteY9" fmla="*/ 245555 h 3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422" h="313753">
                  <a:moveTo>
                    <a:pt x="0" y="0"/>
                  </a:moveTo>
                  <a:lnTo>
                    <a:pt x="0" y="313754"/>
                  </a:lnTo>
                  <a:lnTo>
                    <a:pt x="1092422" y="313754"/>
                  </a:lnTo>
                  <a:lnTo>
                    <a:pt x="1092422" y="0"/>
                  </a:lnTo>
                  <a:lnTo>
                    <a:pt x="0" y="0"/>
                  </a:lnTo>
                  <a:close/>
                  <a:moveTo>
                    <a:pt x="1024128" y="245555"/>
                  </a:moveTo>
                  <a:lnTo>
                    <a:pt x="68294" y="245555"/>
                  </a:lnTo>
                  <a:lnTo>
                    <a:pt x="68294" y="68294"/>
                  </a:lnTo>
                  <a:lnTo>
                    <a:pt x="1024128" y="68294"/>
                  </a:lnTo>
                  <a:lnTo>
                    <a:pt x="1024128" y="245555"/>
                  </a:lnTo>
                  <a:close/>
                </a:path>
              </a:pathLst>
            </a:custGeom>
            <a:solidFill>
              <a:srgbClr val="01A982"/>
            </a:solidFill>
            <a:ln w="9525" cap="flat">
              <a:noFill/>
              <a:prstDash val="solid"/>
              <a:miter/>
            </a:ln>
          </p:spPr>
          <p:txBody>
            <a:bodyPr rtlCol="0" anchor="ctr"/>
            <a:lstStyle/>
            <a:p>
              <a:endParaRPr lang="en-US"/>
            </a:p>
          </p:txBody>
        </p:sp>
        <p:sp>
          <p:nvSpPr>
            <p:cNvPr id="25" name="Wordmark">
              <a:extLst>
                <a:ext uri="{FF2B5EF4-FFF2-40B4-BE49-F238E27FC236}">
                  <a16:creationId xmlns:a16="http://schemas.microsoft.com/office/drawing/2014/main" id="{00228BF6-FA9E-458A-A3F2-145BA5531020}"/>
                </a:ext>
              </a:extLst>
            </p:cNvPr>
            <p:cNvSpPr/>
            <p:nvPr/>
          </p:nvSpPr>
          <p:spPr>
            <a:xfrm>
              <a:off x="2943225" y="6608585"/>
              <a:ext cx="3192399" cy="814863"/>
            </a:xfrm>
            <a:custGeom>
              <a:avLst/>
              <a:gdLst>
                <a:gd name="connsiteX0" fmla="*/ 68294 w 3192399"/>
                <a:gd name="connsiteY0" fmla="*/ 313754 h 814863"/>
                <a:gd name="connsiteX1" fmla="*/ 0 w 3192399"/>
                <a:gd name="connsiteY1" fmla="*/ 313754 h 814863"/>
                <a:gd name="connsiteX2" fmla="*/ 0 w 3192399"/>
                <a:gd name="connsiteY2" fmla="*/ 0 h 814863"/>
                <a:gd name="connsiteX3" fmla="*/ 68294 w 3192399"/>
                <a:gd name="connsiteY3" fmla="*/ 0 h 814863"/>
                <a:gd name="connsiteX4" fmla="*/ 68294 w 3192399"/>
                <a:gd name="connsiteY4" fmla="*/ 124016 h 814863"/>
                <a:gd name="connsiteX5" fmla="*/ 190310 w 3192399"/>
                <a:gd name="connsiteY5" fmla="*/ 124016 h 814863"/>
                <a:gd name="connsiteX6" fmla="*/ 190310 w 3192399"/>
                <a:gd name="connsiteY6" fmla="*/ 0 h 814863"/>
                <a:gd name="connsiteX7" fmla="*/ 258604 w 3192399"/>
                <a:gd name="connsiteY7" fmla="*/ 0 h 814863"/>
                <a:gd name="connsiteX8" fmla="*/ 258604 w 3192399"/>
                <a:gd name="connsiteY8" fmla="*/ 313754 h 814863"/>
                <a:gd name="connsiteX9" fmla="*/ 190310 w 3192399"/>
                <a:gd name="connsiteY9" fmla="*/ 313754 h 814863"/>
                <a:gd name="connsiteX10" fmla="*/ 190310 w 3192399"/>
                <a:gd name="connsiteY10" fmla="*/ 183737 h 814863"/>
                <a:gd name="connsiteX11" fmla="*/ 68294 w 3192399"/>
                <a:gd name="connsiteY11" fmla="*/ 183737 h 814863"/>
                <a:gd name="connsiteX12" fmla="*/ 68294 w 3192399"/>
                <a:gd name="connsiteY12" fmla="*/ 313754 h 814863"/>
                <a:gd name="connsiteX13" fmla="*/ 413671 w 3192399"/>
                <a:gd name="connsiteY13" fmla="*/ 318802 h 814863"/>
                <a:gd name="connsiteX14" fmla="*/ 297180 w 3192399"/>
                <a:gd name="connsiteY14" fmla="*/ 203359 h 814863"/>
                <a:gd name="connsiteX15" fmla="*/ 404622 w 3192399"/>
                <a:gd name="connsiteY15" fmla="*/ 85344 h 814863"/>
                <a:gd name="connsiteX16" fmla="*/ 504539 w 3192399"/>
                <a:gd name="connsiteY16" fmla="*/ 196787 h 814863"/>
                <a:gd name="connsiteX17" fmla="*/ 504539 w 3192399"/>
                <a:gd name="connsiteY17" fmla="*/ 221933 h 814863"/>
                <a:gd name="connsiteX18" fmla="*/ 361950 w 3192399"/>
                <a:gd name="connsiteY18" fmla="*/ 221933 h 814863"/>
                <a:gd name="connsiteX19" fmla="*/ 424244 w 3192399"/>
                <a:gd name="connsiteY19" fmla="*/ 265557 h 814863"/>
                <a:gd name="connsiteX20" fmla="*/ 485966 w 3192399"/>
                <a:gd name="connsiteY20" fmla="*/ 247460 h 814863"/>
                <a:gd name="connsiteX21" fmla="*/ 488442 w 3192399"/>
                <a:gd name="connsiteY21" fmla="*/ 247460 h 814863"/>
                <a:gd name="connsiteX22" fmla="*/ 488442 w 3192399"/>
                <a:gd name="connsiteY22" fmla="*/ 299180 h 814863"/>
                <a:gd name="connsiteX23" fmla="*/ 413671 w 3192399"/>
                <a:gd name="connsiteY23" fmla="*/ 318802 h 814863"/>
                <a:gd name="connsiteX24" fmla="*/ 361950 w 3192399"/>
                <a:gd name="connsiteY24" fmla="*/ 176212 h 814863"/>
                <a:gd name="connsiteX25" fmla="*/ 443294 w 3192399"/>
                <a:gd name="connsiteY25" fmla="*/ 176212 h 814863"/>
                <a:gd name="connsiteX26" fmla="*/ 405670 w 3192399"/>
                <a:gd name="connsiteY26" fmla="*/ 137065 h 814863"/>
                <a:gd name="connsiteX27" fmla="*/ 361950 w 3192399"/>
                <a:gd name="connsiteY27" fmla="*/ 176212 h 814863"/>
                <a:gd name="connsiteX28" fmla="*/ 682752 w 3192399"/>
                <a:gd name="connsiteY28" fmla="*/ 182213 h 814863"/>
                <a:gd name="connsiteX29" fmla="*/ 647605 w 3192399"/>
                <a:gd name="connsiteY29" fmla="*/ 313754 h 814863"/>
                <a:gd name="connsiteX30" fmla="*/ 587883 w 3192399"/>
                <a:gd name="connsiteY30" fmla="*/ 313754 h 814863"/>
                <a:gd name="connsiteX31" fmla="*/ 519589 w 3192399"/>
                <a:gd name="connsiteY31" fmla="*/ 92869 h 814863"/>
                <a:gd name="connsiteX32" fmla="*/ 519589 w 3192399"/>
                <a:gd name="connsiteY32" fmla="*/ 90392 h 814863"/>
                <a:gd name="connsiteX33" fmla="*/ 584835 w 3192399"/>
                <a:gd name="connsiteY33" fmla="*/ 90392 h 814863"/>
                <a:gd name="connsiteX34" fmla="*/ 621983 w 3192399"/>
                <a:gd name="connsiteY34" fmla="*/ 222409 h 814863"/>
                <a:gd name="connsiteX35" fmla="*/ 657130 w 3192399"/>
                <a:gd name="connsiteY35" fmla="*/ 90392 h 814863"/>
                <a:gd name="connsiteX36" fmla="*/ 710375 w 3192399"/>
                <a:gd name="connsiteY36" fmla="*/ 90392 h 814863"/>
                <a:gd name="connsiteX37" fmla="*/ 745998 w 3192399"/>
                <a:gd name="connsiteY37" fmla="*/ 222409 h 814863"/>
                <a:gd name="connsiteX38" fmla="*/ 783622 w 3192399"/>
                <a:gd name="connsiteY38" fmla="*/ 90392 h 814863"/>
                <a:gd name="connsiteX39" fmla="*/ 846392 w 3192399"/>
                <a:gd name="connsiteY39" fmla="*/ 90392 h 814863"/>
                <a:gd name="connsiteX40" fmla="*/ 846392 w 3192399"/>
                <a:gd name="connsiteY40" fmla="*/ 92869 h 814863"/>
                <a:gd name="connsiteX41" fmla="*/ 778097 w 3192399"/>
                <a:gd name="connsiteY41" fmla="*/ 313754 h 814863"/>
                <a:gd name="connsiteX42" fmla="*/ 718376 w 3192399"/>
                <a:gd name="connsiteY42" fmla="*/ 313754 h 814863"/>
                <a:gd name="connsiteX43" fmla="*/ 682752 w 3192399"/>
                <a:gd name="connsiteY43" fmla="*/ 182213 h 814863"/>
                <a:gd name="connsiteX44" fmla="*/ 957358 w 3192399"/>
                <a:gd name="connsiteY44" fmla="*/ 318802 h 814863"/>
                <a:gd name="connsiteX45" fmla="*/ 881063 w 3192399"/>
                <a:gd name="connsiteY45" fmla="*/ 246507 h 814863"/>
                <a:gd name="connsiteX46" fmla="*/ 881063 w 3192399"/>
                <a:gd name="connsiteY46" fmla="*/ 0 h 814863"/>
                <a:gd name="connsiteX47" fmla="*/ 947357 w 3192399"/>
                <a:gd name="connsiteY47" fmla="*/ 0 h 814863"/>
                <a:gd name="connsiteX48" fmla="*/ 947357 w 3192399"/>
                <a:gd name="connsiteY48" fmla="*/ 242030 h 814863"/>
                <a:gd name="connsiteX49" fmla="*/ 966407 w 3192399"/>
                <a:gd name="connsiteY49" fmla="*/ 263081 h 814863"/>
                <a:gd name="connsiteX50" fmla="*/ 981456 w 3192399"/>
                <a:gd name="connsiteY50" fmla="*/ 260033 h 814863"/>
                <a:gd name="connsiteX51" fmla="*/ 982504 w 3192399"/>
                <a:gd name="connsiteY51" fmla="*/ 260033 h 814863"/>
                <a:gd name="connsiteX52" fmla="*/ 982504 w 3192399"/>
                <a:gd name="connsiteY52" fmla="*/ 314801 h 814863"/>
                <a:gd name="connsiteX53" fmla="*/ 957453 w 3192399"/>
                <a:gd name="connsiteY53" fmla="*/ 318802 h 814863"/>
                <a:gd name="connsiteX54" fmla="*/ 1117473 w 3192399"/>
                <a:gd name="connsiteY54" fmla="*/ 318802 h 814863"/>
                <a:gd name="connsiteX55" fmla="*/ 1000982 w 3192399"/>
                <a:gd name="connsiteY55" fmla="*/ 203359 h 814863"/>
                <a:gd name="connsiteX56" fmla="*/ 1108424 w 3192399"/>
                <a:gd name="connsiteY56" fmla="*/ 85344 h 814863"/>
                <a:gd name="connsiteX57" fmla="*/ 1208342 w 3192399"/>
                <a:gd name="connsiteY57" fmla="*/ 196787 h 814863"/>
                <a:gd name="connsiteX58" fmla="*/ 1208342 w 3192399"/>
                <a:gd name="connsiteY58" fmla="*/ 221933 h 814863"/>
                <a:gd name="connsiteX59" fmla="*/ 1065752 w 3192399"/>
                <a:gd name="connsiteY59" fmla="*/ 221933 h 814863"/>
                <a:gd name="connsiteX60" fmla="*/ 1128046 w 3192399"/>
                <a:gd name="connsiteY60" fmla="*/ 265557 h 814863"/>
                <a:gd name="connsiteX61" fmla="*/ 1189768 w 3192399"/>
                <a:gd name="connsiteY61" fmla="*/ 247460 h 814863"/>
                <a:gd name="connsiteX62" fmla="*/ 1192244 w 3192399"/>
                <a:gd name="connsiteY62" fmla="*/ 247460 h 814863"/>
                <a:gd name="connsiteX63" fmla="*/ 1192244 w 3192399"/>
                <a:gd name="connsiteY63" fmla="*/ 299180 h 814863"/>
                <a:gd name="connsiteX64" fmla="*/ 1117473 w 3192399"/>
                <a:gd name="connsiteY64" fmla="*/ 318802 h 814863"/>
                <a:gd name="connsiteX65" fmla="*/ 1065752 w 3192399"/>
                <a:gd name="connsiteY65" fmla="*/ 176212 h 814863"/>
                <a:gd name="connsiteX66" fmla="*/ 1147096 w 3192399"/>
                <a:gd name="connsiteY66" fmla="*/ 176212 h 814863"/>
                <a:gd name="connsiteX67" fmla="*/ 1109472 w 3192399"/>
                <a:gd name="connsiteY67" fmla="*/ 137065 h 814863"/>
                <a:gd name="connsiteX68" fmla="*/ 1065752 w 3192399"/>
                <a:gd name="connsiteY68" fmla="*/ 176212 h 814863"/>
                <a:gd name="connsiteX69" fmla="*/ 1480471 w 3192399"/>
                <a:gd name="connsiteY69" fmla="*/ 90392 h 814863"/>
                <a:gd name="connsiteX70" fmla="*/ 1529715 w 3192399"/>
                <a:gd name="connsiteY70" fmla="*/ 90392 h 814863"/>
                <a:gd name="connsiteX71" fmla="*/ 1529715 w 3192399"/>
                <a:gd name="connsiteY71" fmla="*/ 143637 h 814863"/>
                <a:gd name="connsiteX72" fmla="*/ 1480471 w 3192399"/>
                <a:gd name="connsiteY72" fmla="*/ 143637 h 814863"/>
                <a:gd name="connsiteX73" fmla="*/ 1480471 w 3192399"/>
                <a:gd name="connsiteY73" fmla="*/ 234505 h 814863"/>
                <a:gd name="connsiteX74" fmla="*/ 1508093 w 3192399"/>
                <a:gd name="connsiteY74" fmla="*/ 263081 h 814863"/>
                <a:gd name="connsiteX75" fmla="*/ 1528191 w 3192399"/>
                <a:gd name="connsiteY75" fmla="*/ 260033 h 814863"/>
                <a:gd name="connsiteX76" fmla="*/ 1529715 w 3192399"/>
                <a:gd name="connsiteY76" fmla="*/ 260033 h 814863"/>
                <a:gd name="connsiteX77" fmla="*/ 1529715 w 3192399"/>
                <a:gd name="connsiteY77" fmla="*/ 312230 h 814863"/>
                <a:gd name="connsiteX78" fmla="*/ 1489043 w 3192399"/>
                <a:gd name="connsiteY78" fmla="*/ 318802 h 814863"/>
                <a:gd name="connsiteX79" fmla="*/ 1414272 w 3192399"/>
                <a:gd name="connsiteY79" fmla="*/ 237458 h 814863"/>
                <a:gd name="connsiteX80" fmla="*/ 1414272 w 3192399"/>
                <a:gd name="connsiteY80" fmla="*/ 143542 h 814863"/>
                <a:gd name="connsiteX81" fmla="*/ 1329404 w 3192399"/>
                <a:gd name="connsiteY81" fmla="*/ 143542 h 814863"/>
                <a:gd name="connsiteX82" fmla="*/ 1329404 w 3192399"/>
                <a:gd name="connsiteY82" fmla="*/ 234410 h 814863"/>
                <a:gd name="connsiteX83" fmla="*/ 1357027 w 3192399"/>
                <a:gd name="connsiteY83" fmla="*/ 262985 h 814863"/>
                <a:gd name="connsiteX84" fmla="*/ 1377125 w 3192399"/>
                <a:gd name="connsiteY84" fmla="*/ 259937 h 814863"/>
                <a:gd name="connsiteX85" fmla="*/ 1378649 w 3192399"/>
                <a:gd name="connsiteY85" fmla="*/ 259937 h 814863"/>
                <a:gd name="connsiteX86" fmla="*/ 1378649 w 3192399"/>
                <a:gd name="connsiteY86" fmla="*/ 312134 h 814863"/>
                <a:gd name="connsiteX87" fmla="*/ 1337977 w 3192399"/>
                <a:gd name="connsiteY87" fmla="*/ 318707 h 814863"/>
                <a:gd name="connsiteX88" fmla="*/ 1263206 w 3192399"/>
                <a:gd name="connsiteY88" fmla="*/ 237363 h 814863"/>
                <a:gd name="connsiteX89" fmla="*/ 1263206 w 3192399"/>
                <a:gd name="connsiteY89" fmla="*/ 143447 h 814863"/>
                <a:gd name="connsiteX90" fmla="*/ 1229106 w 3192399"/>
                <a:gd name="connsiteY90" fmla="*/ 143447 h 814863"/>
                <a:gd name="connsiteX91" fmla="*/ 1229106 w 3192399"/>
                <a:gd name="connsiteY91" fmla="*/ 90202 h 814863"/>
                <a:gd name="connsiteX92" fmla="*/ 1263206 w 3192399"/>
                <a:gd name="connsiteY92" fmla="*/ 90202 h 814863"/>
                <a:gd name="connsiteX93" fmla="*/ 1263206 w 3192399"/>
                <a:gd name="connsiteY93" fmla="*/ 28956 h 814863"/>
                <a:gd name="connsiteX94" fmla="*/ 1329500 w 3192399"/>
                <a:gd name="connsiteY94" fmla="*/ 28956 h 814863"/>
                <a:gd name="connsiteX95" fmla="*/ 1329500 w 3192399"/>
                <a:gd name="connsiteY95" fmla="*/ 90202 h 814863"/>
                <a:gd name="connsiteX96" fmla="*/ 1414367 w 3192399"/>
                <a:gd name="connsiteY96" fmla="*/ 90202 h 814863"/>
                <a:gd name="connsiteX97" fmla="*/ 1414367 w 3192399"/>
                <a:gd name="connsiteY97" fmla="*/ 28956 h 814863"/>
                <a:gd name="connsiteX98" fmla="*/ 1480661 w 3192399"/>
                <a:gd name="connsiteY98" fmla="*/ 28956 h 814863"/>
                <a:gd name="connsiteX99" fmla="*/ 1480661 w 3192399"/>
                <a:gd name="connsiteY99" fmla="*/ 90202 h 814863"/>
                <a:gd name="connsiteX100" fmla="*/ 1873472 w 3192399"/>
                <a:gd name="connsiteY100" fmla="*/ 106489 h 814863"/>
                <a:gd name="connsiteX101" fmla="*/ 1758506 w 3192399"/>
                <a:gd name="connsiteY101" fmla="*/ 211931 h 814863"/>
                <a:gd name="connsiteX102" fmla="*/ 1709833 w 3192399"/>
                <a:gd name="connsiteY102" fmla="*/ 211931 h 814863"/>
                <a:gd name="connsiteX103" fmla="*/ 1709833 w 3192399"/>
                <a:gd name="connsiteY103" fmla="*/ 313849 h 814863"/>
                <a:gd name="connsiteX104" fmla="*/ 1641539 w 3192399"/>
                <a:gd name="connsiteY104" fmla="*/ 313849 h 814863"/>
                <a:gd name="connsiteX105" fmla="*/ 1641539 w 3192399"/>
                <a:gd name="connsiteY105" fmla="*/ 0 h 814863"/>
                <a:gd name="connsiteX106" fmla="*/ 1758506 w 3192399"/>
                <a:gd name="connsiteY106" fmla="*/ 0 h 814863"/>
                <a:gd name="connsiteX107" fmla="*/ 1873472 w 3192399"/>
                <a:gd name="connsiteY107" fmla="*/ 106394 h 814863"/>
                <a:gd name="connsiteX108" fmla="*/ 1752981 w 3192399"/>
                <a:gd name="connsiteY108" fmla="*/ 154210 h 814863"/>
                <a:gd name="connsiteX109" fmla="*/ 1804226 w 3192399"/>
                <a:gd name="connsiteY109" fmla="*/ 106489 h 814863"/>
                <a:gd name="connsiteX110" fmla="*/ 1752981 w 3192399"/>
                <a:gd name="connsiteY110" fmla="*/ 57817 h 814863"/>
                <a:gd name="connsiteX111" fmla="*/ 1709833 w 3192399"/>
                <a:gd name="connsiteY111" fmla="*/ 57817 h 814863"/>
                <a:gd name="connsiteX112" fmla="*/ 1709833 w 3192399"/>
                <a:gd name="connsiteY112" fmla="*/ 154210 h 814863"/>
                <a:gd name="connsiteX113" fmla="*/ 1752981 w 3192399"/>
                <a:gd name="connsiteY113" fmla="*/ 154210 h 814863"/>
                <a:gd name="connsiteX114" fmla="*/ 2021110 w 3192399"/>
                <a:gd name="connsiteY114" fmla="*/ 291751 h 814863"/>
                <a:gd name="connsiteX115" fmla="*/ 1961864 w 3192399"/>
                <a:gd name="connsiteY115" fmla="*/ 317849 h 814863"/>
                <a:gd name="connsiteX116" fmla="*/ 1882521 w 3192399"/>
                <a:gd name="connsiteY116" fmla="*/ 244030 h 814863"/>
                <a:gd name="connsiteX117" fmla="*/ 1969389 w 3192399"/>
                <a:gd name="connsiteY117" fmla="*/ 171260 h 814863"/>
                <a:gd name="connsiteX118" fmla="*/ 2019110 w 3192399"/>
                <a:gd name="connsiteY118" fmla="*/ 178784 h 814863"/>
                <a:gd name="connsiteX119" fmla="*/ 2019110 w 3192399"/>
                <a:gd name="connsiteY119" fmla="*/ 174784 h 814863"/>
                <a:gd name="connsiteX120" fmla="*/ 1969865 w 3192399"/>
                <a:gd name="connsiteY120" fmla="*/ 140113 h 814863"/>
                <a:gd name="connsiteX121" fmla="*/ 1907096 w 3192399"/>
                <a:gd name="connsiteY121" fmla="*/ 157162 h 814863"/>
                <a:gd name="connsiteX122" fmla="*/ 1904619 w 3192399"/>
                <a:gd name="connsiteY122" fmla="*/ 157162 h 814863"/>
                <a:gd name="connsiteX123" fmla="*/ 1904619 w 3192399"/>
                <a:gd name="connsiteY123" fmla="*/ 103918 h 814863"/>
                <a:gd name="connsiteX124" fmla="*/ 1981391 w 3192399"/>
                <a:gd name="connsiteY124" fmla="*/ 85344 h 814863"/>
                <a:gd name="connsiteX125" fmla="*/ 2085308 w 3192399"/>
                <a:gd name="connsiteY125" fmla="*/ 173736 h 814863"/>
                <a:gd name="connsiteX126" fmla="*/ 2085308 w 3192399"/>
                <a:gd name="connsiteY126" fmla="*/ 313849 h 814863"/>
                <a:gd name="connsiteX127" fmla="*/ 2021014 w 3192399"/>
                <a:gd name="connsiteY127" fmla="*/ 313849 h 814863"/>
                <a:gd name="connsiteX128" fmla="*/ 2021014 w 3192399"/>
                <a:gd name="connsiteY128" fmla="*/ 291751 h 814863"/>
                <a:gd name="connsiteX129" fmla="*/ 2019110 w 3192399"/>
                <a:gd name="connsiteY129" fmla="*/ 243554 h 814863"/>
                <a:gd name="connsiteX130" fmla="*/ 2019110 w 3192399"/>
                <a:gd name="connsiteY130" fmla="*/ 224504 h 814863"/>
                <a:gd name="connsiteX131" fmla="*/ 1982438 w 3192399"/>
                <a:gd name="connsiteY131" fmla="*/ 216980 h 814863"/>
                <a:gd name="connsiteX132" fmla="*/ 1947767 w 3192399"/>
                <a:gd name="connsiteY132" fmla="*/ 243078 h 814863"/>
                <a:gd name="connsiteX133" fmla="*/ 1980343 w 3192399"/>
                <a:gd name="connsiteY133" fmla="*/ 269653 h 814863"/>
                <a:gd name="connsiteX134" fmla="*/ 2019014 w 3192399"/>
                <a:gd name="connsiteY134" fmla="*/ 243554 h 814863"/>
                <a:gd name="connsiteX135" fmla="*/ 2119027 w 3192399"/>
                <a:gd name="connsiteY135" fmla="*/ 202406 h 814863"/>
                <a:gd name="connsiteX136" fmla="*/ 2235994 w 3192399"/>
                <a:gd name="connsiteY136" fmla="*/ 85439 h 814863"/>
                <a:gd name="connsiteX137" fmla="*/ 2298287 w 3192399"/>
                <a:gd name="connsiteY137" fmla="*/ 102489 h 814863"/>
                <a:gd name="connsiteX138" fmla="*/ 2298287 w 3192399"/>
                <a:gd name="connsiteY138" fmla="*/ 159258 h 814863"/>
                <a:gd name="connsiteX139" fmla="*/ 2295811 w 3192399"/>
                <a:gd name="connsiteY139" fmla="*/ 159258 h 814863"/>
                <a:gd name="connsiteX140" fmla="*/ 2244566 w 3192399"/>
                <a:gd name="connsiteY140" fmla="*/ 141637 h 814863"/>
                <a:gd name="connsiteX141" fmla="*/ 2186369 w 3192399"/>
                <a:gd name="connsiteY141" fmla="*/ 202406 h 814863"/>
                <a:gd name="connsiteX142" fmla="*/ 2244566 w 3192399"/>
                <a:gd name="connsiteY142" fmla="*/ 262699 h 814863"/>
                <a:gd name="connsiteX143" fmla="*/ 2295811 w 3192399"/>
                <a:gd name="connsiteY143" fmla="*/ 245078 h 814863"/>
                <a:gd name="connsiteX144" fmla="*/ 2298287 w 3192399"/>
                <a:gd name="connsiteY144" fmla="*/ 245078 h 814863"/>
                <a:gd name="connsiteX145" fmla="*/ 2298287 w 3192399"/>
                <a:gd name="connsiteY145" fmla="*/ 301847 h 814863"/>
                <a:gd name="connsiteX146" fmla="*/ 2235994 w 3192399"/>
                <a:gd name="connsiteY146" fmla="*/ 318897 h 814863"/>
                <a:gd name="connsiteX147" fmla="*/ 2119027 w 3192399"/>
                <a:gd name="connsiteY147" fmla="*/ 202406 h 814863"/>
                <a:gd name="connsiteX148" fmla="*/ 2406206 w 3192399"/>
                <a:gd name="connsiteY148" fmla="*/ 212503 h 814863"/>
                <a:gd name="connsiteX149" fmla="*/ 2406206 w 3192399"/>
                <a:gd name="connsiteY149" fmla="*/ 313944 h 814863"/>
                <a:gd name="connsiteX150" fmla="*/ 2339912 w 3192399"/>
                <a:gd name="connsiteY150" fmla="*/ 313944 h 814863"/>
                <a:gd name="connsiteX151" fmla="*/ 2339912 w 3192399"/>
                <a:gd name="connsiteY151" fmla="*/ 0 h 814863"/>
                <a:gd name="connsiteX152" fmla="*/ 2406206 w 3192399"/>
                <a:gd name="connsiteY152" fmla="*/ 0 h 814863"/>
                <a:gd name="connsiteX153" fmla="*/ 2406206 w 3192399"/>
                <a:gd name="connsiteY153" fmla="*/ 178689 h 814863"/>
                <a:gd name="connsiteX154" fmla="*/ 2472976 w 3192399"/>
                <a:gd name="connsiteY154" fmla="*/ 90297 h 814863"/>
                <a:gd name="connsiteX155" fmla="*/ 2548319 w 3192399"/>
                <a:gd name="connsiteY155" fmla="*/ 90297 h 814863"/>
                <a:gd name="connsiteX156" fmla="*/ 2548319 w 3192399"/>
                <a:gd name="connsiteY156" fmla="*/ 92774 h 814863"/>
                <a:gd name="connsiteX157" fmla="*/ 2468023 w 3192399"/>
                <a:gd name="connsiteY157" fmla="*/ 194215 h 814863"/>
                <a:gd name="connsiteX158" fmla="*/ 2548319 w 3192399"/>
                <a:gd name="connsiteY158" fmla="*/ 311182 h 814863"/>
                <a:gd name="connsiteX159" fmla="*/ 2548319 w 3192399"/>
                <a:gd name="connsiteY159" fmla="*/ 313658 h 814863"/>
                <a:gd name="connsiteX160" fmla="*/ 2472499 w 3192399"/>
                <a:gd name="connsiteY160" fmla="*/ 313658 h 814863"/>
                <a:gd name="connsiteX161" fmla="*/ 2406206 w 3192399"/>
                <a:gd name="connsiteY161" fmla="*/ 212217 h 814863"/>
                <a:gd name="connsiteX162" fmla="*/ 2698909 w 3192399"/>
                <a:gd name="connsiteY162" fmla="*/ 291846 h 814863"/>
                <a:gd name="connsiteX163" fmla="*/ 2639663 w 3192399"/>
                <a:gd name="connsiteY163" fmla="*/ 317945 h 814863"/>
                <a:gd name="connsiteX164" fmla="*/ 2560320 w 3192399"/>
                <a:gd name="connsiteY164" fmla="*/ 244126 h 814863"/>
                <a:gd name="connsiteX165" fmla="*/ 2647188 w 3192399"/>
                <a:gd name="connsiteY165" fmla="*/ 171355 h 814863"/>
                <a:gd name="connsiteX166" fmla="*/ 2696909 w 3192399"/>
                <a:gd name="connsiteY166" fmla="*/ 178880 h 814863"/>
                <a:gd name="connsiteX167" fmla="*/ 2696909 w 3192399"/>
                <a:gd name="connsiteY167" fmla="*/ 174879 h 814863"/>
                <a:gd name="connsiteX168" fmla="*/ 2647760 w 3192399"/>
                <a:gd name="connsiteY168" fmla="*/ 140208 h 814863"/>
                <a:gd name="connsiteX169" fmla="*/ 2584990 w 3192399"/>
                <a:gd name="connsiteY169" fmla="*/ 157258 h 814863"/>
                <a:gd name="connsiteX170" fmla="*/ 2582513 w 3192399"/>
                <a:gd name="connsiteY170" fmla="*/ 157258 h 814863"/>
                <a:gd name="connsiteX171" fmla="*/ 2582513 w 3192399"/>
                <a:gd name="connsiteY171" fmla="*/ 104013 h 814863"/>
                <a:gd name="connsiteX172" fmla="*/ 2659285 w 3192399"/>
                <a:gd name="connsiteY172" fmla="*/ 85439 h 814863"/>
                <a:gd name="connsiteX173" fmla="*/ 2763203 w 3192399"/>
                <a:gd name="connsiteY173" fmla="*/ 173831 h 814863"/>
                <a:gd name="connsiteX174" fmla="*/ 2763203 w 3192399"/>
                <a:gd name="connsiteY174" fmla="*/ 313944 h 814863"/>
                <a:gd name="connsiteX175" fmla="*/ 2698909 w 3192399"/>
                <a:gd name="connsiteY175" fmla="*/ 313944 h 814863"/>
                <a:gd name="connsiteX176" fmla="*/ 2698909 w 3192399"/>
                <a:gd name="connsiteY176" fmla="*/ 291846 h 814863"/>
                <a:gd name="connsiteX177" fmla="*/ 2696909 w 3192399"/>
                <a:gd name="connsiteY177" fmla="*/ 243649 h 814863"/>
                <a:gd name="connsiteX178" fmla="*/ 2696909 w 3192399"/>
                <a:gd name="connsiteY178" fmla="*/ 224599 h 814863"/>
                <a:gd name="connsiteX179" fmla="*/ 2660237 w 3192399"/>
                <a:gd name="connsiteY179" fmla="*/ 217075 h 814863"/>
                <a:gd name="connsiteX180" fmla="*/ 2625566 w 3192399"/>
                <a:gd name="connsiteY180" fmla="*/ 243173 h 814863"/>
                <a:gd name="connsiteX181" fmla="*/ 2658237 w 3192399"/>
                <a:gd name="connsiteY181" fmla="*/ 269748 h 814863"/>
                <a:gd name="connsiteX182" fmla="*/ 2696909 w 3192399"/>
                <a:gd name="connsiteY182" fmla="*/ 243649 h 814863"/>
                <a:gd name="connsiteX183" fmla="*/ 2874645 w 3192399"/>
                <a:gd name="connsiteY183" fmla="*/ 126682 h 814863"/>
                <a:gd name="connsiteX184" fmla="*/ 2928842 w 3192399"/>
                <a:gd name="connsiteY184" fmla="*/ 88011 h 814863"/>
                <a:gd name="connsiteX185" fmla="*/ 2950369 w 3192399"/>
                <a:gd name="connsiteY185" fmla="*/ 92012 h 814863"/>
                <a:gd name="connsiteX186" fmla="*/ 2950369 w 3192399"/>
                <a:gd name="connsiteY186" fmla="*/ 155258 h 814863"/>
                <a:gd name="connsiteX187" fmla="*/ 2947892 w 3192399"/>
                <a:gd name="connsiteY187" fmla="*/ 155258 h 814863"/>
                <a:gd name="connsiteX188" fmla="*/ 2918746 w 3192399"/>
                <a:gd name="connsiteY188" fmla="*/ 150209 h 814863"/>
                <a:gd name="connsiteX189" fmla="*/ 2876550 w 3192399"/>
                <a:gd name="connsiteY189" fmla="*/ 185357 h 814863"/>
                <a:gd name="connsiteX190" fmla="*/ 2876550 w 3192399"/>
                <a:gd name="connsiteY190" fmla="*/ 313944 h 814863"/>
                <a:gd name="connsiteX191" fmla="*/ 2810256 w 3192399"/>
                <a:gd name="connsiteY191" fmla="*/ 313944 h 814863"/>
                <a:gd name="connsiteX192" fmla="*/ 2810256 w 3192399"/>
                <a:gd name="connsiteY192" fmla="*/ 90488 h 814863"/>
                <a:gd name="connsiteX193" fmla="*/ 2874550 w 3192399"/>
                <a:gd name="connsiteY193" fmla="*/ 90488 h 814863"/>
                <a:gd name="connsiteX194" fmla="*/ 2874550 w 3192399"/>
                <a:gd name="connsiteY194" fmla="*/ 126587 h 814863"/>
                <a:gd name="connsiteX195" fmla="*/ 3128105 w 3192399"/>
                <a:gd name="connsiteY195" fmla="*/ 290893 h 814863"/>
                <a:gd name="connsiteX196" fmla="*/ 3061811 w 3192399"/>
                <a:gd name="connsiteY196" fmla="*/ 318992 h 814863"/>
                <a:gd name="connsiteX197" fmla="*/ 2967895 w 3192399"/>
                <a:gd name="connsiteY197" fmla="*/ 202501 h 814863"/>
                <a:gd name="connsiteX198" fmla="*/ 3061811 w 3192399"/>
                <a:gd name="connsiteY198" fmla="*/ 85534 h 814863"/>
                <a:gd name="connsiteX199" fmla="*/ 3126105 w 3192399"/>
                <a:gd name="connsiteY199" fmla="*/ 111157 h 814863"/>
                <a:gd name="connsiteX200" fmla="*/ 3126105 w 3192399"/>
                <a:gd name="connsiteY200" fmla="*/ 191 h 814863"/>
                <a:gd name="connsiteX201" fmla="*/ 3192399 w 3192399"/>
                <a:gd name="connsiteY201" fmla="*/ 191 h 814863"/>
                <a:gd name="connsiteX202" fmla="*/ 3192399 w 3192399"/>
                <a:gd name="connsiteY202" fmla="*/ 313944 h 814863"/>
                <a:gd name="connsiteX203" fmla="*/ 3128105 w 3192399"/>
                <a:gd name="connsiteY203" fmla="*/ 313944 h 814863"/>
                <a:gd name="connsiteX204" fmla="*/ 3128105 w 3192399"/>
                <a:gd name="connsiteY204" fmla="*/ 290893 h 814863"/>
                <a:gd name="connsiteX205" fmla="*/ 3126105 w 3192399"/>
                <a:gd name="connsiteY205" fmla="*/ 238125 h 814863"/>
                <a:gd name="connsiteX206" fmla="*/ 3126105 w 3192399"/>
                <a:gd name="connsiteY206" fmla="*/ 166307 h 814863"/>
                <a:gd name="connsiteX207" fmla="*/ 3083909 w 3192399"/>
                <a:gd name="connsiteY207" fmla="*/ 143256 h 814863"/>
                <a:gd name="connsiteX208" fmla="*/ 3035237 w 3192399"/>
                <a:gd name="connsiteY208" fmla="*/ 202501 h 814863"/>
                <a:gd name="connsiteX209" fmla="*/ 3083909 w 3192399"/>
                <a:gd name="connsiteY209" fmla="*/ 261271 h 814863"/>
                <a:gd name="connsiteX210" fmla="*/ 3126105 w 3192399"/>
                <a:gd name="connsiteY210" fmla="*/ 238220 h 814863"/>
                <a:gd name="connsiteX211" fmla="*/ 0 w 3192399"/>
                <a:gd name="connsiteY211" fmla="*/ 416243 h 814863"/>
                <a:gd name="connsiteX212" fmla="*/ 193834 w 3192399"/>
                <a:gd name="connsiteY212" fmla="*/ 416243 h 814863"/>
                <a:gd name="connsiteX213" fmla="*/ 193834 w 3192399"/>
                <a:gd name="connsiteY213" fmla="*/ 454343 h 814863"/>
                <a:gd name="connsiteX214" fmla="*/ 43720 w 3192399"/>
                <a:gd name="connsiteY214" fmla="*/ 454343 h 814863"/>
                <a:gd name="connsiteX215" fmla="*/ 43720 w 3192399"/>
                <a:gd name="connsiteY215" fmla="*/ 550259 h 814863"/>
                <a:gd name="connsiteX216" fmla="*/ 179737 w 3192399"/>
                <a:gd name="connsiteY216" fmla="*/ 550259 h 814863"/>
                <a:gd name="connsiteX217" fmla="*/ 179737 w 3192399"/>
                <a:gd name="connsiteY217" fmla="*/ 587407 h 814863"/>
                <a:gd name="connsiteX218" fmla="*/ 43720 w 3192399"/>
                <a:gd name="connsiteY218" fmla="*/ 587407 h 814863"/>
                <a:gd name="connsiteX219" fmla="*/ 43720 w 3192399"/>
                <a:gd name="connsiteY219" fmla="*/ 691801 h 814863"/>
                <a:gd name="connsiteX220" fmla="*/ 193834 w 3192399"/>
                <a:gd name="connsiteY220" fmla="*/ 691801 h 814863"/>
                <a:gd name="connsiteX221" fmla="*/ 193834 w 3192399"/>
                <a:gd name="connsiteY221" fmla="*/ 729901 h 814863"/>
                <a:gd name="connsiteX222" fmla="*/ 0 w 3192399"/>
                <a:gd name="connsiteY222" fmla="*/ 729901 h 814863"/>
                <a:gd name="connsiteX223" fmla="*/ 0 w 3192399"/>
                <a:gd name="connsiteY223" fmla="*/ 416147 h 814863"/>
                <a:gd name="connsiteX224" fmla="*/ 353949 w 3192399"/>
                <a:gd name="connsiteY224" fmla="*/ 504635 h 814863"/>
                <a:gd name="connsiteX225" fmla="*/ 431292 w 3192399"/>
                <a:gd name="connsiteY225" fmla="*/ 591026 h 814863"/>
                <a:gd name="connsiteX226" fmla="*/ 431292 w 3192399"/>
                <a:gd name="connsiteY226" fmla="*/ 730091 h 814863"/>
                <a:gd name="connsiteX227" fmla="*/ 389668 w 3192399"/>
                <a:gd name="connsiteY227" fmla="*/ 730091 h 814863"/>
                <a:gd name="connsiteX228" fmla="*/ 389668 w 3192399"/>
                <a:gd name="connsiteY228" fmla="*/ 592074 h 814863"/>
                <a:gd name="connsiteX229" fmla="*/ 343472 w 3192399"/>
                <a:gd name="connsiteY229" fmla="*/ 542830 h 814863"/>
                <a:gd name="connsiteX230" fmla="*/ 287750 w 3192399"/>
                <a:gd name="connsiteY230" fmla="*/ 583025 h 814863"/>
                <a:gd name="connsiteX231" fmla="*/ 287750 w 3192399"/>
                <a:gd name="connsiteY231" fmla="*/ 730091 h 814863"/>
                <a:gd name="connsiteX232" fmla="*/ 246126 w 3192399"/>
                <a:gd name="connsiteY232" fmla="*/ 730091 h 814863"/>
                <a:gd name="connsiteX233" fmla="*/ 246126 w 3192399"/>
                <a:gd name="connsiteY233" fmla="*/ 509207 h 814863"/>
                <a:gd name="connsiteX234" fmla="*/ 287750 w 3192399"/>
                <a:gd name="connsiteY234" fmla="*/ 509207 h 814863"/>
                <a:gd name="connsiteX235" fmla="*/ 287750 w 3192399"/>
                <a:gd name="connsiteY235" fmla="*/ 541306 h 814863"/>
                <a:gd name="connsiteX236" fmla="*/ 354044 w 3192399"/>
                <a:gd name="connsiteY236" fmla="*/ 504635 h 814863"/>
                <a:gd name="connsiteX237" fmla="*/ 543211 w 3192399"/>
                <a:gd name="connsiteY237" fmla="*/ 509111 h 814863"/>
                <a:gd name="connsiteX238" fmla="*/ 599980 w 3192399"/>
                <a:gd name="connsiteY238" fmla="*/ 509111 h 814863"/>
                <a:gd name="connsiteX239" fmla="*/ 599980 w 3192399"/>
                <a:gd name="connsiteY239" fmla="*/ 544735 h 814863"/>
                <a:gd name="connsiteX240" fmla="*/ 543211 w 3192399"/>
                <a:gd name="connsiteY240" fmla="*/ 544735 h 814863"/>
                <a:gd name="connsiteX241" fmla="*/ 543211 w 3192399"/>
                <a:gd name="connsiteY241" fmla="*/ 663702 h 814863"/>
                <a:gd name="connsiteX242" fmla="*/ 579882 w 3192399"/>
                <a:gd name="connsiteY242" fmla="*/ 697325 h 814863"/>
                <a:gd name="connsiteX243" fmla="*/ 598456 w 3192399"/>
                <a:gd name="connsiteY243" fmla="*/ 694277 h 814863"/>
                <a:gd name="connsiteX244" fmla="*/ 599980 w 3192399"/>
                <a:gd name="connsiteY244" fmla="*/ 694277 h 814863"/>
                <a:gd name="connsiteX245" fmla="*/ 599980 w 3192399"/>
                <a:gd name="connsiteY245" fmla="*/ 729901 h 814863"/>
                <a:gd name="connsiteX246" fmla="*/ 573881 w 3192399"/>
                <a:gd name="connsiteY246" fmla="*/ 734473 h 814863"/>
                <a:gd name="connsiteX247" fmla="*/ 501587 w 3192399"/>
                <a:gd name="connsiteY247" fmla="*/ 667703 h 814863"/>
                <a:gd name="connsiteX248" fmla="*/ 501587 w 3192399"/>
                <a:gd name="connsiteY248" fmla="*/ 544735 h 814863"/>
                <a:gd name="connsiteX249" fmla="*/ 463391 w 3192399"/>
                <a:gd name="connsiteY249" fmla="*/ 544735 h 814863"/>
                <a:gd name="connsiteX250" fmla="*/ 463391 w 3192399"/>
                <a:gd name="connsiteY250" fmla="*/ 509111 h 814863"/>
                <a:gd name="connsiteX251" fmla="*/ 501587 w 3192399"/>
                <a:gd name="connsiteY251" fmla="*/ 509111 h 814863"/>
                <a:gd name="connsiteX252" fmla="*/ 501587 w 3192399"/>
                <a:gd name="connsiteY252" fmla="*/ 450342 h 814863"/>
                <a:gd name="connsiteX253" fmla="*/ 543211 w 3192399"/>
                <a:gd name="connsiteY253" fmla="*/ 450342 h 814863"/>
                <a:gd name="connsiteX254" fmla="*/ 543211 w 3192399"/>
                <a:gd name="connsiteY254" fmla="*/ 509111 h 814863"/>
                <a:gd name="connsiteX255" fmla="*/ 735521 w 3192399"/>
                <a:gd name="connsiteY255" fmla="*/ 734568 h 814863"/>
                <a:gd name="connsiteX256" fmla="*/ 626555 w 3192399"/>
                <a:gd name="connsiteY256" fmla="*/ 622078 h 814863"/>
                <a:gd name="connsiteX257" fmla="*/ 727424 w 3192399"/>
                <a:gd name="connsiteY257" fmla="*/ 504635 h 814863"/>
                <a:gd name="connsiteX258" fmla="*/ 819817 w 3192399"/>
                <a:gd name="connsiteY258" fmla="*/ 613029 h 814863"/>
                <a:gd name="connsiteX259" fmla="*/ 819817 w 3192399"/>
                <a:gd name="connsiteY259" fmla="*/ 632079 h 814863"/>
                <a:gd name="connsiteX260" fmla="*/ 668179 w 3192399"/>
                <a:gd name="connsiteY260" fmla="*/ 632079 h 814863"/>
                <a:gd name="connsiteX261" fmla="*/ 740950 w 3192399"/>
                <a:gd name="connsiteY261" fmla="*/ 698373 h 814863"/>
                <a:gd name="connsiteX262" fmla="*/ 802672 w 3192399"/>
                <a:gd name="connsiteY262" fmla="*/ 678275 h 814863"/>
                <a:gd name="connsiteX263" fmla="*/ 804196 w 3192399"/>
                <a:gd name="connsiteY263" fmla="*/ 678275 h 814863"/>
                <a:gd name="connsiteX264" fmla="*/ 804196 w 3192399"/>
                <a:gd name="connsiteY264" fmla="*/ 714946 h 814863"/>
                <a:gd name="connsiteX265" fmla="*/ 735425 w 3192399"/>
                <a:gd name="connsiteY265" fmla="*/ 734473 h 814863"/>
                <a:gd name="connsiteX266" fmla="*/ 669798 w 3192399"/>
                <a:gd name="connsiteY266" fmla="*/ 597980 h 814863"/>
                <a:gd name="connsiteX267" fmla="*/ 779717 w 3192399"/>
                <a:gd name="connsiteY267" fmla="*/ 597980 h 814863"/>
                <a:gd name="connsiteX268" fmla="*/ 727996 w 3192399"/>
                <a:gd name="connsiteY268" fmla="*/ 540258 h 814863"/>
                <a:gd name="connsiteX269" fmla="*/ 669798 w 3192399"/>
                <a:gd name="connsiteY269" fmla="*/ 597980 h 814863"/>
                <a:gd name="connsiteX270" fmla="*/ 910781 w 3192399"/>
                <a:gd name="connsiteY270" fmla="*/ 543306 h 814863"/>
                <a:gd name="connsiteX271" fmla="*/ 965549 w 3192399"/>
                <a:gd name="connsiteY271" fmla="*/ 505682 h 814863"/>
                <a:gd name="connsiteX272" fmla="*/ 987171 w 3192399"/>
                <a:gd name="connsiteY272" fmla="*/ 509207 h 814863"/>
                <a:gd name="connsiteX273" fmla="*/ 987171 w 3192399"/>
                <a:gd name="connsiteY273" fmla="*/ 550355 h 814863"/>
                <a:gd name="connsiteX274" fmla="*/ 985647 w 3192399"/>
                <a:gd name="connsiteY274" fmla="*/ 550355 h 814863"/>
                <a:gd name="connsiteX275" fmla="*/ 959549 w 3192399"/>
                <a:gd name="connsiteY275" fmla="*/ 545878 h 814863"/>
                <a:gd name="connsiteX276" fmla="*/ 910876 w 3192399"/>
                <a:gd name="connsiteY276" fmla="*/ 586073 h 814863"/>
                <a:gd name="connsiteX277" fmla="*/ 910876 w 3192399"/>
                <a:gd name="connsiteY277" fmla="*/ 730187 h 814863"/>
                <a:gd name="connsiteX278" fmla="*/ 869252 w 3192399"/>
                <a:gd name="connsiteY278" fmla="*/ 730187 h 814863"/>
                <a:gd name="connsiteX279" fmla="*/ 869252 w 3192399"/>
                <a:gd name="connsiteY279" fmla="*/ 509302 h 814863"/>
                <a:gd name="connsiteX280" fmla="*/ 910876 w 3192399"/>
                <a:gd name="connsiteY280" fmla="*/ 509302 h 814863"/>
                <a:gd name="connsiteX281" fmla="*/ 910876 w 3192399"/>
                <a:gd name="connsiteY281" fmla="*/ 543401 h 814863"/>
                <a:gd name="connsiteX282" fmla="*/ 1128713 w 3192399"/>
                <a:gd name="connsiteY282" fmla="*/ 504635 h 814863"/>
                <a:gd name="connsiteX283" fmla="*/ 1229582 w 3192399"/>
                <a:gd name="connsiteY283" fmla="*/ 619601 h 814863"/>
                <a:gd name="connsiteX284" fmla="*/ 1128713 w 3192399"/>
                <a:gd name="connsiteY284" fmla="*/ 734568 h 814863"/>
                <a:gd name="connsiteX285" fmla="*/ 1066991 w 3192399"/>
                <a:gd name="connsiteY285" fmla="*/ 705421 h 814863"/>
                <a:gd name="connsiteX286" fmla="*/ 1066991 w 3192399"/>
                <a:gd name="connsiteY286" fmla="*/ 814864 h 814863"/>
                <a:gd name="connsiteX287" fmla="*/ 1025366 w 3192399"/>
                <a:gd name="connsiteY287" fmla="*/ 814864 h 814863"/>
                <a:gd name="connsiteX288" fmla="*/ 1025366 w 3192399"/>
                <a:gd name="connsiteY288" fmla="*/ 509111 h 814863"/>
                <a:gd name="connsiteX289" fmla="*/ 1066991 w 3192399"/>
                <a:gd name="connsiteY289" fmla="*/ 509111 h 814863"/>
                <a:gd name="connsiteX290" fmla="*/ 1066991 w 3192399"/>
                <a:gd name="connsiteY290" fmla="*/ 534162 h 814863"/>
                <a:gd name="connsiteX291" fmla="*/ 1128713 w 3192399"/>
                <a:gd name="connsiteY291" fmla="*/ 504539 h 814863"/>
                <a:gd name="connsiteX292" fmla="*/ 1121664 w 3192399"/>
                <a:gd name="connsiteY292" fmla="*/ 696944 h 814863"/>
                <a:gd name="connsiteX293" fmla="*/ 1186910 w 3192399"/>
                <a:gd name="connsiteY293" fmla="*/ 619601 h 814863"/>
                <a:gd name="connsiteX294" fmla="*/ 1121664 w 3192399"/>
                <a:gd name="connsiteY294" fmla="*/ 542258 h 814863"/>
                <a:gd name="connsiteX295" fmla="*/ 1066991 w 3192399"/>
                <a:gd name="connsiteY295" fmla="*/ 577406 h 814863"/>
                <a:gd name="connsiteX296" fmla="*/ 1066991 w 3192399"/>
                <a:gd name="connsiteY296" fmla="*/ 662273 h 814863"/>
                <a:gd name="connsiteX297" fmla="*/ 1121664 w 3192399"/>
                <a:gd name="connsiteY297" fmla="*/ 696944 h 814863"/>
                <a:gd name="connsiteX298" fmla="*/ 1320451 w 3192399"/>
                <a:gd name="connsiteY298" fmla="*/ 543306 h 814863"/>
                <a:gd name="connsiteX299" fmla="*/ 1375220 w 3192399"/>
                <a:gd name="connsiteY299" fmla="*/ 505682 h 814863"/>
                <a:gd name="connsiteX300" fmla="*/ 1396841 w 3192399"/>
                <a:gd name="connsiteY300" fmla="*/ 509207 h 814863"/>
                <a:gd name="connsiteX301" fmla="*/ 1396841 w 3192399"/>
                <a:gd name="connsiteY301" fmla="*/ 550355 h 814863"/>
                <a:gd name="connsiteX302" fmla="*/ 1395317 w 3192399"/>
                <a:gd name="connsiteY302" fmla="*/ 550355 h 814863"/>
                <a:gd name="connsiteX303" fmla="*/ 1369219 w 3192399"/>
                <a:gd name="connsiteY303" fmla="*/ 545878 h 814863"/>
                <a:gd name="connsiteX304" fmla="*/ 1320546 w 3192399"/>
                <a:gd name="connsiteY304" fmla="*/ 586073 h 814863"/>
                <a:gd name="connsiteX305" fmla="*/ 1320546 w 3192399"/>
                <a:gd name="connsiteY305" fmla="*/ 730187 h 814863"/>
                <a:gd name="connsiteX306" fmla="*/ 1278922 w 3192399"/>
                <a:gd name="connsiteY306" fmla="*/ 730187 h 814863"/>
                <a:gd name="connsiteX307" fmla="*/ 1278922 w 3192399"/>
                <a:gd name="connsiteY307" fmla="*/ 509302 h 814863"/>
                <a:gd name="connsiteX308" fmla="*/ 1320546 w 3192399"/>
                <a:gd name="connsiteY308" fmla="*/ 509302 h 814863"/>
                <a:gd name="connsiteX309" fmla="*/ 1320546 w 3192399"/>
                <a:gd name="connsiteY309" fmla="*/ 543401 h 814863"/>
                <a:gd name="connsiteX310" fmla="*/ 1457039 w 3192399"/>
                <a:gd name="connsiteY310" fmla="*/ 419862 h 814863"/>
                <a:gd name="connsiteX311" fmla="*/ 1483614 w 3192399"/>
                <a:gd name="connsiteY311" fmla="*/ 445960 h 814863"/>
                <a:gd name="connsiteX312" fmla="*/ 1457039 w 3192399"/>
                <a:gd name="connsiteY312" fmla="*/ 472059 h 814863"/>
                <a:gd name="connsiteX313" fmla="*/ 1430464 w 3192399"/>
                <a:gd name="connsiteY313" fmla="*/ 445960 h 814863"/>
                <a:gd name="connsiteX314" fmla="*/ 1457039 w 3192399"/>
                <a:gd name="connsiteY314" fmla="*/ 419862 h 814863"/>
                <a:gd name="connsiteX315" fmla="*/ 1436465 w 3192399"/>
                <a:gd name="connsiteY315" fmla="*/ 509207 h 814863"/>
                <a:gd name="connsiteX316" fmla="*/ 1478185 w 3192399"/>
                <a:gd name="connsiteY316" fmla="*/ 509207 h 814863"/>
                <a:gd name="connsiteX317" fmla="*/ 1478185 w 3192399"/>
                <a:gd name="connsiteY317" fmla="*/ 730091 h 814863"/>
                <a:gd name="connsiteX318" fmla="*/ 1436465 w 3192399"/>
                <a:gd name="connsiteY318" fmla="*/ 730091 h 814863"/>
                <a:gd name="connsiteX319" fmla="*/ 1436465 w 3192399"/>
                <a:gd name="connsiteY319" fmla="*/ 509207 h 814863"/>
                <a:gd name="connsiteX320" fmla="*/ 1626775 w 3192399"/>
                <a:gd name="connsiteY320" fmla="*/ 601123 h 814863"/>
                <a:gd name="connsiteX321" fmla="*/ 1693545 w 3192399"/>
                <a:gd name="connsiteY321" fmla="*/ 666369 h 814863"/>
                <a:gd name="connsiteX322" fmla="*/ 1608677 w 3192399"/>
                <a:gd name="connsiteY322" fmla="*/ 734663 h 814863"/>
                <a:gd name="connsiteX323" fmla="*/ 1533906 w 3192399"/>
                <a:gd name="connsiteY323" fmla="*/ 714566 h 814863"/>
                <a:gd name="connsiteX324" fmla="*/ 1533906 w 3192399"/>
                <a:gd name="connsiteY324" fmla="*/ 674942 h 814863"/>
                <a:gd name="connsiteX325" fmla="*/ 1535906 w 3192399"/>
                <a:gd name="connsiteY325" fmla="*/ 674942 h 814863"/>
                <a:gd name="connsiteX326" fmla="*/ 1608201 w 3192399"/>
                <a:gd name="connsiteY326" fmla="*/ 699516 h 814863"/>
                <a:gd name="connsiteX327" fmla="*/ 1652873 w 3192399"/>
                <a:gd name="connsiteY327" fmla="*/ 671417 h 814863"/>
                <a:gd name="connsiteX328" fmla="*/ 1600676 w 3192399"/>
                <a:gd name="connsiteY328" fmla="*/ 635794 h 814863"/>
                <a:gd name="connsiteX329" fmla="*/ 1534954 w 3192399"/>
                <a:gd name="connsiteY329" fmla="*/ 572548 h 814863"/>
                <a:gd name="connsiteX330" fmla="*/ 1614773 w 3192399"/>
                <a:gd name="connsiteY330" fmla="*/ 504730 h 814863"/>
                <a:gd name="connsiteX331" fmla="*/ 1682591 w 3192399"/>
                <a:gd name="connsiteY331" fmla="*/ 522827 h 814863"/>
                <a:gd name="connsiteX332" fmla="*/ 1682591 w 3192399"/>
                <a:gd name="connsiteY332" fmla="*/ 563023 h 814863"/>
                <a:gd name="connsiteX333" fmla="*/ 1681067 w 3192399"/>
                <a:gd name="connsiteY333" fmla="*/ 563023 h 814863"/>
                <a:gd name="connsiteX334" fmla="*/ 1615821 w 3192399"/>
                <a:gd name="connsiteY334" fmla="*/ 539972 h 814863"/>
                <a:gd name="connsiteX335" fmla="*/ 1575149 w 3192399"/>
                <a:gd name="connsiteY335" fmla="*/ 567119 h 814863"/>
                <a:gd name="connsiteX336" fmla="*/ 1626870 w 3192399"/>
                <a:gd name="connsiteY336" fmla="*/ 601313 h 814863"/>
                <a:gd name="connsiteX337" fmla="*/ 1838611 w 3192399"/>
                <a:gd name="connsiteY337" fmla="*/ 734663 h 814863"/>
                <a:gd name="connsiteX338" fmla="*/ 1729645 w 3192399"/>
                <a:gd name="connsiteY338" fmla="*/ 622173 h 814863"/>
                <a:gd name="connsiteX339" fmla="*/ 1830514 w 3192399"/>
                <a:gd name="connsiteY339" fmla="*/ 504730 h 814863"/>
                <a:gd name="connsiteX340" fmla="*/ 1922907 w 3192399"/>
                <a:gd name="connsiteY340" fmla="*/ 613124 h 814863"/>
                <a:gd name="connsiteX341" fmla="*/ 1922907 w 3192399"/>
                <a:gd name="connsiteY341" fmla="*/ 632174 h 814863"/>
                <a:gd name="connsiteX342" fmla="*/ 1771269 w 3192399"/>
                <a:gd name="connsiteY342" fmla="*/ 632174 h 814863"/>
                <a:gd name="connsiteX343" fmla="*/ 1844040 w 3192399"/>
                <a:gd name="connsiteY343" fmla="*/ 698468 h 814863"/>
                <a:gd name="connsiteX344" fmla="*/ 1905762 w 3192399"/>
                <a:gd name="connsiteY344" fmla="*/ 678371 h 814863"/>
                <a:gd name="connsiteX345" fmla="*/ 1907286 w 3192399"/>
                <a:gd name="connsiteY345" fmla="*/ 678371 h 814863"/>
                <a:gd name="connsiteX346" fmla="*/ 1907286 w 3192399"/>
                <a:gd name="connsiteY346" fmla="*/ 715042 h 814863"/>
                <a:gd name="connsiteX347" fmla="*/ 1838516 w 3192399"/>
                <a:gd name="connsiteY347" fmla="*/ 734568 h 814863"/>
                <a:gd name="connsiteX348" fmla="*/ 1772888 w 3192399"/>
                <a:gd name="connsiteY348" fmla="*/ 598075 h 814863"/>
                <a:gd name="connsiteX349" fmla="*/ 1882807 w 3192399"/>
                <a:gd name="connsiteY349" fmla="*/ 598075 h 814863"/>
                <a:gd name="connsiteX350" fmla="*/ 1831086 w 3192399"/>
                <a:gd name="connsiteY350" fmla="*/ 540353 h 814863"/>
                <a:gd name="connsiteX351" fmla="*/ 1772888 w 3192399"/>
                <a:gd name="connsiteY351" fmla="*/ 598075 h 81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3192399" h="814863">
                  <a:moveTo>
                    <a:pt x="68294" y="313754"/>
                  </a:moveTo>
                  <a:lnTo>
                    <a:pt x="0" y="313754"/>
                  </a:lnTo>
                  <a:lnTo>
                    <a:pt x="0" y="0"/>
                  </a:lnTo>
                  <a:lnTo>
                    <a:pt x="68294" y="0"/>
                  </a:lnTo>
                  <a:lnTo>
                    <a:pt x="68294" y="124016"/>
                  </a:lnTo>
                  <a:lnTo>
                    <a:pt x="190310" y="124016"/>
                  </a:lnTo>
                  <a:lnTo>
                    <a:pt x="190310" y="0"/>
                  </a:lnTo>
                  <a:lnTo>
                    <a:pt x="258604" y="0"/>
                  </a:lnTo>
                  <a:lnTo>
                    <a:pt x="258604" y="313754"/>
                  </a:lnTo>
                  <a:lnTo>
                    <a:pt x="190310" y="313754"/>
                  </a:lnTo>
                  <a:lnTo>
                    <a:pt x="190310" y="183737"/>
                  </a:lnTo>
                  <a:lnTo>
                    <a:pt x="68294" y="183737"/>
                  </a:lnTo>
                  <a:lnTo>
                    <a:pt x="68294" y="313754"/>
                  </a:lnTo>
                  <a:close/>
                  <a:moveTo>
                    <a:pt x="413671" y="318802"/>
                  </a:moveTo>
                  <a:cubicBezTo>
                    <a:pt x="344424" y="318802"/>
                    <a:pt x="297180" y="275082"/>
                    <a:pt x="297180" y="203359"/>
                  </a:cubicBezTo>
                  <a:cubicBezTo>
                    <a:pt x="297180" y="131635"/>
                    <a:pt x="343376" y="85344"/>
                    <a:pt x="404622" y="85344"/>
                  </a:cubicBezTo>
                  <a:cubicBezTo>
                    <a:pt x="471392" y="85344"/>
                    <a:pt x="504539" y="130016"/>
                    <a:pt x="504539" y="196787"/>
                  </a:cubicBezTo>
                  <a:lnTo>
                    <a:pt x="504539" y="221933"/>
                  </a:lnTo>
                  <a:lnTo>
                    <a:pt x="361950" y="221933"/>
                  </a:lnTo>
                  <a:cubicBezTo>
                    <a:pt x="369951" y="256603"/>
                    <a:pt x="397097" y="265557"/>
                    <a:pt x="424244" y="265557"/>
                  </a:cubicBezTo>
                  <a:cubicBezTo>
                    <a:pt x="447866" y="265557"/>
                    <a:pt x="464915" y="260509"/>
                    <a:pt x="485966" y="247460"/>
                  </a:cubicBezTo>
                  <a:lnTo>
                    <a:pt x="488442" y="247460"/>
                  </a:lnTo>
                  <a:lnTo>
                    <a:pt x="488442" y="299180"/>
                  </a:lnTo>
                  <a:cubicBezTo>
                    <a:pt x="470345" y="312230"/>
                    <a:pt x="444722" y="318802"/>
                    <a:pt x="413671" y="318802"/>
                  </a:cubicBezTo>
                  <a:close/>
                  <a:moveTo>
                    <a:pt x="361950" y="176212"/>
                  </a:moveTo>
                  <a:lnTo>
                    <a:pt x="443294" y="176212"/>
                  </a:lnTo>
                  <a:cubicBezTo>
                    <a:pt x="441770" y="153162"/>
                    <a:pt x="432245" y="137065"/>
                    <a:pt x="405670" y="137065"/>
                  </a:cubicBezTo>
                  <a:cubicBezTo>
                    <a:pt x="385572" y="137065"/>
                    <a:pt x="368046" y="145637"/>
                    <a:pt x="361950" y="176212"/>
                  </a:cubicBezTo>
                  <a:close/>
                  <a:moveTo>
                    <a:pt x="682752" y="182213"/>
                  </a:moveTo>
                  <a:lnTo>
                    <a:pt x="647605" y="313754"/>
                  </a:lnTo>
                  <a:lnTo>
                    <a:pt x="587883" y="313754"/>
                  </a:lnTo>
                  <a:lnTo>
                    <a:pt x="519589" y="92869"/>
                  </a:lnTo>
                  <a:lnTo>
                    <a:pt x="519589" y="90392"/>
                  </a:lnTo>
                  <a:lnTo>
                    <a:pt x="584835" y="90392"/>
                  </a:lnTo>
                  <a:lnTo>
                    <a:pt x="621983" y="222409"/>
                  </a:lnTo>
                  <a:lnTo>
                    <a:pt x="657130" y="90392"/>
                  </a:lnTo>
                  <a:lnTo>
                    <a:pt x="710375" y="90392"/>
                  </a:lnTo>
                  <a:lnTo>
                    <a:pt x="745998" y="222409"/>
                  </a:lnTo>
                  <a:lnTo>
                    <a:pt x="783622" y="90392"/>
                  </a:lnTo>
                  <a:lnTo>
                    <a:pt x="846392" y="90392"/>
                  </a:lnTo>
                  <a:lnTo>
                    <a:pt x="846392" y="92869"/>
                  </a:lnTo>
                  <a:lnTo>
                    <a:pt x="778097" y="313754"/>
                  </a:lnTo>
                  <a:lnTo>
                    <a:pt x="718376" y="313754"/>
                  </a:lnTo>
                  <a:lnTo>
                    <a:pt x="682752" y="182213"/>
                  </a:lnTo>
                  <a:close/>
                  <a:moveTo>
                    <a:pt x="957358" y="318802"/>
                  </a:moveTo>
                  <a:cubicBezTo>
                    <a:pt x="903161" y="318802"/>
                    <a:pt x="881063" y="297180"/>
                    <a:pt x="881063" y="246507"/>
                  </a:cubicBezTo>
                  <a:lnTo>
                    <a:pt x="881063" y="0"/>
                  </a:lnTo>
                  <a:lnTo>
                    <a:pt x="947357" y="0"/>
                  </a:lnTo>
                  <a:lnTo>
                    <a:pt x="947357" y="242030"/>
                  </a:lnTo>
                  <a:cubicBezTo>
                    <a:pt x="947357" y="257556"/>
                    <a:pt x="953357" y="263081"/>
                    <a:pt x="966407" y="263081"/>
                  </a:cubicBezTo>
                  <a:cubicBezTo>
                    <a:pt x="970979" y="263081"/>
                    <a:pt x="977456" y="261557"/>
                    <a:pt x="981456" y="260033"/>
                  </a:cubicBezTo>
                  <a:lnTo>
                    <a:pt x="982504" y="260033"/>
                  </a:lnTo>
                  <a:lnTo>
                    <a:pt x="982504" y="314801"/>
                  </a:lnTo>
                  <a:cubicBezTo>
                    <a:pt x="976979" y="316801"/>
                    <a:pt x="967454" y="318802"/>
                    <a:pt x="957453" y="318802"/>
                  </a:cubicBezTo>
                  <a:close/>
                  <a:moveTo>
                    <a:pt x="1117473" y="318802"/>
                  </a:moveTo>
                  <a:cubicBezTo>
                    <a:pt x="1048226" y="318802"/>
                    <a:pt x="1000982" y="275082"/>
                    <a:pt x="1000982" y="203359"/>
                  </a:cubicBezTo>
                  <a:cubicBezTo>
                    <a:pt x="1000982" y="131635"/>
                    <a:pt x="1047179" y="85344"/>
                    <a:pt x="1108424" y="85344"/>
                  </a:cubicBezTo>
                  <a:cubicBezTo>
                    <a:pt x="1175195" y="85344"/>
                    <a:pt x="1208342" y="130016"/>
                    <a:pt x="1208342" y="196787"/>
                  </a:cubicBezTo>
                  <a:lnTo>
                    <a:pt x="1208342" y="221933"/>
                  </a:lnTo>
                  <a:lnTo>
                    <a:pt x="1065752" y="221933"/>
                  </a:lnTo>
                  <a:cubicBezTo>
                    <a:pt x="1073753" y="256603"/>
                    <a:pt x="1100900" y="265557"/>
                    <a:pt x="1128046" y="265557"/>
                  </a:cubicBezTo>
                  <a:cubicBezTo>
                    <a:pt x="1151668" y="265557"/>
                    <a:pt x="1168718" y="260509"/>
                    <a:pt x="1189768" y="247460"/>
                  </a:cubicBezTo>
                  <a:lnTo>
                    <a:pt x="1192244" y="247460"/>
                  </a:lnTo>
                  <a:lnTo>
                    <a:pt x="1192244" y="299180"/>
                  </a:lnTo>
                  <a:cubicBezTo>
                    <a:pt x="1174147" y="312230"/>
                    <a:pt x="1148525" y="318802"/>
                    <a:pt x="1117473" y="318802"/>
                  </a:cubicBezTo>
                  <a:close/>
                  <a:moveTo>
                    <a:pt x="1065752" y="176212"/>
                  </a:moveTo>
                  <a:lnTo>
                    <a:pt x="1147096" y="176212"/>
                  </a:lnTo>
                  <a:cubicBezTo>
                    <a:pt x="1145572" y="153162"/>
                    <a:pt x="1136047" y="137065"/>
                    <a:pt x="1109472" y="137065"/>
                  </a:cubicBezTo>
                  <a:cubicBezTo>
                    <a:pt x="1089374" y="137065"/>
                    <a:pt x="1071848" y="145637"/>
                    <a:pt x="1065752" y="176212"/>
                  </a:cubicBezTo>
                  <a:close/>
                  <a:moveTo>
                    <a:pt x="1480471" y="90392"/>
                  </a:moveTo>
                  <a:lnTo>
                    <a:pt x="1529715" y="90392"/>
                  </a:lnTo>
                  <a:lnTo>
                    <a:pt x="1529715" y="143637"/>
                  </a:lnTo>
                  <a:lnTo>
                    <a:pt x="1480471" y="143637"/>
                  </a:lnTo>
                  <a:lnTo>
                    <a:pt x="1480471" y="234505"/>
                  </a:lnTo>
                  <a:cubicBezTo>
                    <a:pt x="1480471" y="254032"/>
                    <a:pt x="1487996" y="263081"/>
                    <a:pt x="1508093" y="263081"/>
                  </a:cubicBezTo>
                  <a:cubicBezTo>
                    <a:pt x="1513618" y="263081"/>
                    <a:pt x="1520666" y="262604"/>
                    <a:pt x="1528191" y="260033"/>
                  </a:cubicBezTo>
                  <a:lnTo>
                    <a:pt x="1529715" y="260033"/>
                  </a:lnTo>
                  <a:lnTo>
                    <a:pt x="1529715" y="312230"/>
                  </a:lnTo>
                  <a:cubicBezTo>
                    <a:pt x="1521143" y="315278"/>
                    <a:pt x="1508093" y="318802"/>
                    <a:pt x="1489043" y="318802"/>
                  </a:cubicBezTo>
                  <a:cubicBezTo>
                    <a:pt x="1435322" y="318802"/>
                    <a:pt x="1414272" y="294227"/>
                    <a:pt x="1414272" y="237458"/>
                  </a:cubicBezTo>
                  <a:lnTo>
                    <a:pt x="1414272" y="143542"/>
                  </a:lnTo>
                  <a:lnTo>
                    <a:pt x="1329404" y="143542"/>
                  </a:lnTo>
                  <a:lnTo>
                    <a:pt x="1329404" y="234410"/>
                  </a:lnTo>
                  <a:cubicBezTo>
                    <a:pt x="1329404" y="253937"/>
                    <a:pt x="1336929" y="262985"/>
                    <a:pt x="1357027" y="262985"/>
                  </a:cubicBezTo>
                  <a:cubicBezTo>
                    <a:pt x="1362551" y="262985"/>
                    <a:pt x="1369600" y="262509"/>
                    <a:pt x="1377125" y="259937"/>
                  </a:cubicBezTo>
                  <a:lnTo>
                    <a:pt x="1378649" y="259937"/>
                  </a:lnTo>
                  <a:lnTo>
                    <a:pt x="1378649" y="312134"/>
                  </a:lnTo>
                  <a:cubicBezTo>
                    <a:pt x="1370076" y="315182"/>
                    <a:pt x="1357027" y="318707"/>
                    <a:pt x="1337977" y="318707"/>
                  </a:cubicBezTo>
                  <a:cubicBezTo>
                    <a:pt x="1284256" y="318707"/>
                    <a:pt x="1263206" y="294132"/>
                    <a:pt x="1263206" y="237363"/>
                  </a:cubicBezTo>
                  <a:lnTo>
                    <a:pt x="1263206" y="143447"/>
                  </a:lnTo>
                  <a:lnTo>
                    <a:pt x="1229106" y="143447"/>
                  </a:lnTo>
                  <a:lnTo>
                    <a:pt x="1229106" y="90202"/>
                  </a:lnTo>
                  <a:lnTo>
                    <a:pt x="1263206" y="90202"/>
                  </a:lnTo>
                  <a:lnTo>
                    <a:pt x="1263206" y="28956"/>
                  </a:lnTo>
                  <a:lnTo>
                    <a:pt x="1329500" y="28956"/>
                  </a:lnTo>
                  <a:lnTo>
                    <a:pt x="1329500" y="90202"/>
                  </a:lnTo>
                  <a:lnTo>
                    <a:pt x="1414367" y="90202"/>
                  </a:lnTo>
                  <a:lnTo>
                    <a:pt x="1414367" y="28956"/>
                  </a:lnTo>
                  <a:lnTo>
                    <a:pt x="1480661" y="28956"/>
                  </a:lnTo>
                  <a:lnTo>
                    <a:pt x="1480661" y="90202"/>
                  </a:lnTo>
                  <a:close/>
                  <a:moveTo>
                    <a:pt x="1873472" y="106489"/>
                  </a:moveTo>
                  <a:cubicBezTo>
                    <a:pt x="1873472" y="174784"/>
                    <a:pt x="1827752" y="211931"/>
                    <a:pt x="1758506" y="211931"/>
                  </a:cubicBezTo>
                  <a:lnTo>
                    <a:pt x="1709833" y="211931"/>
                  </a:lnTo>
                  <a:lnTo>
                    <a:pt x="1709833" y="313849"/>
                  </a:lnTo>
                  <a:lnTo>
                    <a:pt x="1641539" y="313849"/>
                  </a:lnTo>
                  <a:lnTo>
                    <a:pt x="1641539" y="0"/>
                  </a:lnTo>
                  <a:lnTo>
                    <a:pt x="1758506" y="0"/>
                  </a:lnTo>
                  <a:cubicBezTo>
                    <a:pt x="1827848" y="0"/>
                    <a:pt x="1873472" y="37147"/>
                    <a:pt x="1873472" y="106394"/>
                  </a:cubicBezTo>
                  <a:close/>
                  <a:moveTo>
                    <a:pt x="1752981" y="154210"/>
                  </a:moveTo>
                  <a:cubicBezTo>
                    <a:pt x="1787652" y="154210"/>
                    <a:pt x="1804226" y="134588"/>
                    <a:pt x="1804226" y="106489"/>
                  </a:cubicBezTo>
                  <a:cubicBezTo>
                    <a:pt x="1804226" y="78391"/>
                    <a:pt x="1787652" y="57817"/>
                    <a:pt x="1752981" y="57817"/>
                  </a:cubicBezTo>
                  <a:lnTo>
                    <a:pt x="1709833" y="57817"/>
                  </a:lnTo>
                  <a:lnTo>
                    <a:pt x="1709833" y="154210"/>
                  </a:lnTo>
                  <a:lnTo>
                    <a:pt x="1752981" y="154210"/>
                  </a:lnTo>
                  <a:close/>
                  <a:moveTo>
                    <a:pt x="2021110" y="291751"/>
                  </a:moveTo>
                  <a:cubicBezTo>
                    <a:pt x="2006537" y="309277"/>
                    <a:pt x="1985010" y="317849"/>
                    <a:pt x="1961864" y="317849"/>
                  </a:cubicBezTo>
                  <a:cubicBezTo>
                    <a:pt x="1918240" y="317849"/>
                    <a:pt x="1882521" y="291274"/>
                    <a:pt x="1882521" y="244030"/>
                  </a:cubicBezTo>
                  <a:cubicBezTo>
                    <a:pt x="1882521" y="200311"/>
                    <a:pt x="1918145" y="171260"/>
                    <a:pt x="1969389" y="171260"/>
                  </a:cubicBezTo>
                  <a:cubicBezTo>
                    <a:pt x="1985486" y="171260"/>
                    <a:pt x="2002060" y="173736"/>
                    <a:pt x="2019110" y="178784"/>
                  </a:cubicBezTo>
                  <a:lnTo>
                    <a:pt x="2019110" y="174784"/>
                  </a:lnTo>
                  <a:cubicBezTo>
                    <a:pt x="2019110" y="150685"/>
                    <a:pt x="2005584" y="140113"/>
                    <a:pt x="1969865" y="140113"/>
                  </a:cubicBezTo>
                  <a:cubicBezTo>
                    <a:pt x="1947291" y="140113"/>
                    <a:pt x="1925669" y="146590"/>
                    <a:pt x="1907096" y="157162"/>
                  </a:cubicBezTo>
                  <a:lnTo>
                    <a:pt x="1904619" y="157162"/>
                  </a:lnTo>
                  <a:lnTo>
                    <a:pt x="1904619" y="103918"/>
                  </a:lnTo>
                  <a:cubicBezTo>
                    <a:pt x="1921669" y="93916"/>
                    <a:pt x="1951768" y="85344"/>
                    <a:pt x="1981391" y="85344"/>
                  </a:cubicBezTo>
                  <a:cubicBezTo>
                    <a:pt x="2048637" y="85344"/>
                    <a:pt x="2085308" y="117443"/>
                    <a:pt x="2085308" y="173736"/>
                  </a:cubicBezTo>
                  <a:lnTo>
                    <a:pt x="2085308" y="313849"/>
                  </a:lnTo>
                  <a:lnTo>
                    <a:pt x="2021014" y="313849"/>
                  </a:lnTo>
                  <a:lnTo>
                    <a:pt x="2021014" y="291751"/>
                  </a:lnTo>
                  <a:close/>
                  <a:moveTo>
                    <a:pt x="2019110" y="243554"/>
                  </a:moveTo>
                  <a:lnTo>
                    <a:pt x="2019110" y="224504"/>
                  </a:lnTo>
                  <a:cubicBezTo>
                    <a:pt x="2009108" y="218980"/>
                    <a:pt x="1996059" y="216980"/>
                    <a:pt x="1982438" y="216980"/>
                  </a:cubicBezTo>
                  <a:cubicBezTo>
                    <a:pt x="1960817" y="216980"/>
                    <a:pt x="1947767" y="224980"/>
                    <a:pt x="1947767" y="243078"/>
                  </a:cubicBezTo>
                  <a:cubicBezTo>
                    <a:pt x="1947767" y="261176"/>
                    <a:pt x="1960817" y="269653"/>
                    <a:pt x="1980343" y="269653"/>
                  </a:cubicBezTo>
                  <a:cubicBezTo>
                    <a:pt x="1998917" y="269653"/>
                    <a:pt x="2013014" y="260128"/>
                    <a:pt x="2019014" y="243554"/>
                  </a:cubicBezTo>
                  <a:close/>
                  <a:moveTo>
                    <a:pt x="2119027" y="202406"/>
                  </a:moveTo>
                  <a:cubicBezTo>
                    <a:pt x="2119027" y="130588"/>
                    <a:pt x="2169700" y="85439"/>
                    <a:pt x="2235994" y="85439"/>
                  </a:cubicBezTo>
                  <a:cubicBezTo>
                    <a:pt x="2259616" y="85439"/>
                    <a:pt x="2281714" y="90488"/>
                    <a:pt x="2298287" y="102489"/>
                  </a:cubicBezTo>
                  <a:lnTo>
                    <a:pt x="2298287" y="159258"/>
                  </a:lnTo>
                  <a:lnTo>
                    <a:pt x="2295811" y="159258"/>
                  </a:lnTo>
                  <a:cubicBezTo>
                    <a:pt x="2281238" y="148209"/>
                    <a:pt x="2264188" y="141637"/>
                    <a:pt x="2244566" y="141637"/>
                  </a:cubicBezTo>
                  <a:cubicBezTo>
                    <a:pt x="2211419" y="141637"/>
                    <a:pt x="2186369" y="164211"/>
                    <a:pt x="2186369" y="202406"/>
                  </a:cubicBezTo>
                  <a:cubicBezTo>
                    <a:pt x="2186369" y="240601"/>
                    <a:pt x="2211515" y="262699"/>
                    <a:pt x="2244566" y="262699"/>
                  </a:cubicBezTo>
                  <a:cubicBezTo>
                    <a:pt x="2264093" y="262699"/>
                    <a:pt x="2281238" y="256127"/>
                    <a:pt x="2295811" y="245078"/>
                  </a:cubicBezTo>
                  <a:lnTo>
                    <a:pt x="2298287" y="245078"/>
                  </a:lnTo>
                  <a:lnTo>
                    <a:pt x="2298287" y="301847"/>
                  </a:lnTo>
                  <a:cubicBezTo>
                    <a:pt x="2281714" y="313944"/>
                    <a:pt x="2259616" y="318897"/>
                    <a:pt x="2235994" y="318897"/>
                  </a:cubicBezTo>
                  <a:cubicBezTo>
                    <a:pt x="2169700" y="318897"/>
                    <a:pt x="2119027" y="274225"/>
                    <a:pt x="2119027" y="202406"/>
                  </a:cubicBezTo>
                  <a:close/>
                  <a:moveTo>
                    <a:pt x="2406206" y="212503"/>
                  </a:moveTo>
                  <a:lnTo>
                    <a:pt x="2406206" y="313944"/>
                  </a:lnTo>
                  <a:lnTo>
                    <a:pt x="2339912" y="313944"/>
                  </a:lnTo>
                  <a:lnTo>
                    <a:pt x="2339912" y="0"/>
                  </a:lnTo>
                  <a:lnTo>
                    <a:pt x="2406206" y="0"/>
                  </a:lnTo>
                  <a:lnTo>
                    <a:pt x="2406206" y="178689"/>
                  </a:lnTo>
                  <a:lnTo>
                    <a:pt x="2472976" y="90297"/>
                  </a:lnTo>
                  <a:lnTo>
                    <a:pt x="2548319" y="90297"/>
                  </a:lnTo>
                  <a:lnTo>
                    <a:pt x="2548319" y="92774"/>
                  </a:lnTo>
                  <a:lnTo>
                    <a:pt x="2468023" y="194215"/>
                  </a:lnTo>
                  <a:lnTo>
                    <a:pt x="2548319" y="311182"/>
                  </a:lnTo>
                  <a:lnTo>
                    <a:pt x="2548319" y="313658"/>
                  </a:lnTo>
                  <a:lnTo>
                    <a:pt x="2472499" y="313658"/>
                  </a:lnTo>
                  <a:lnTo>
                    <a:pt x="2406206" y="212217"/>
                  </a:lnTo>
                  <a:close/>
                  <a:moveTo>
                    <a:pt x="2698909" y="291846"/>
                  </a:moveTo>
                  <a:cubicBezTo>
                    <a:pt x="2684336" y="309372"/>
                    <a:pt x="2662714" y="317945"/>
                    <a:pt x="2639663" y="317945"/>
                  </a:cubicBezTo>
                  <a:cubicBezTo>
                    <a:pt x="2595944" y="317945"/>
                    <a:pt x="2560320" y="291370"/>
                    <a:pt x="2560320" y="244126"/>
                  </a:cubicBezTo>
                  <a:cubicBezTo>
                    <a:pt x="2560320" y="200406"/>
                    <a:pt x="2595944" y="171355"/>
                    <a:pt x="2647188" y="171355"/>
                  </a:cubicBezTo>
                  <a:cubicBezTo>
                    <a:pt x="2663285" y="171355"/>
                    <a:pt x="2679859" y="173831"/>
                    <a:pt x="2696909" y="178880"/>
                  </a:cubicBezTo>
                  <a:lnTo>
                    <a:pt x="2696909" y="174879"/>
                  </a:lnTo>
                  <a:cubicBezTo>
                    <a:pt x="2696909" y="150781"/>
                    <a:pt x="2683383" y="140208"/>
                    <a:pt x="2647760" y="140208"/>
                  </a:cubicBezTo>
                  <a:cubicBezTo>
                    <a:pt x="2625185" y="140208"/>
                    <a:pt x="2603564" y="146685"/>
                    <a:pt x="2584990" y="157258"/>
                  </a:cubicBezTo>
                  <a:lnTo>
                    <a:pt x="2582513" y="157258"/>
                  </a:lnTo>
                  <a:lnTo>
                    <a:pt x="2582513" y="104013"/>
                  </a:lnTo>
                  <a:cubicBezTo>
                    <a:pt x="2599563" y="94012"/>
                    <a:pt x="2629662" y="85439"/>
                    <a:pt x="2659285" y="85439"/>
                  </a:cubicBezTo>
                  <a:cubicBezTo>
                    <a:pt x="2726531" y="85439"/>
                    <a:pt x="2763203" y="117539"/>
                    <a:pt x="2763203" y="173831"/>
                  </a:cubicBezTo>
                  <a:lnTo>
                    <a:pt x="2763203" y="313944"/>
                  </a:lnTo>
                  <a:lnTo>
                    <a:pt x="2698909" y="313944"/>
                  </a:lnTo>
                  <a:lnTo>
                    <a:pt x="2698909" y="291846"/>
                  </a:lnTo>
                  <a:close/>
                  <a:moveTo>
                    <a:pt x="2696909" y="243649"/>
                  </a:moveTo>
                  <a:lnTo>
                    <a:pt x="2696909" y="224599"/>
                  </a:lnTo>
                  <a:cubicBezTo>
                    <a:pt x="2686907" y="219075"/>
                    <a:pt x="2673858" y="217075"/>
                    <a:pt x="2660237" y="217075"/>
                  </a:cubicBezTo>
                  <a:cubicBezTo>
                    <a:pt x="2638616" y="217075"/>
                    <a:pt x="2625566" y="225076"/>
                    <a:pt x="2625566" y="243173"/>
                  </a:cubicBezTo>
                  <a:cubicBezTo>
                    <a:pt x="2625566" y="261271"/>
                    <a:pt x="2638616" y="269748"/>
                    <a:pt x="2658237" y="269748"/>
                  </a:cubicBezTo>
                  <a:cubicBezTo>
                    <a:pt x="2677859" y="269748"/>
                    <a:pt x="2690908" y="260223"/>
                    <a:pt x="2696909" y="243649"/>
                  </a:cubicBezTo>
                  <a:close/>
                  <a:moveTo>
                    <a:pt x="2874645" y="126682"/>
                  </a:moveTo>
                  <a:cubicBezTo>
                    <a:pt x="2886647" y="102108"/>
                    <a:pt x="2904268" y="88011"/>
                    <a:pt x="2928842" y="88011"/>
                  </a:cubicBezTo>
                  <a:cubicBezTo>
                    <a:pt x="2937891" y="88011"/>
                    <a:pt x="2946940" y="90011"/>
                    <a:pt x="2950369" y="92012"/>
                  </a:cubicBezTo>
                  <a:lnTo>
                    <a:pt x="2950369" y="155258"/>
                  </a:lnTo>
                  <a:lnTo>
                    <a:pt x="2947892" y="155258"/>
                  </a:lnTo>
                  <a:cubicBezTo>
                    <a:pt x="2940368" y="152210"/>
                    <a:pt x="2931319" y="150209"/>
                    <a:pt x="2918746" y="150209"/>
                  </a:cubicBezTo>
                  <a:cubicBezTo>
                    <a:pt x="2898172" y="150209"/>
                    <a:pt x="2882074" y="162306"/>
                    <a:pt x="2876550" y="185357"/>
                  </a:cubicBezTo>
                  <a:lnTo>
                    <a:pt x="2876550" y="313944"/>
                  </a:lnTo>
                  <a:lnTo>
                    <a:pt x="2810256" y="313944"/>
                  </a:lnTo>
                  <a:lnTo>
                    <a:pt x="2810256" y="90488"/>
                  </a:lnTo>
                  <a:lnTo>
                    <a:pt x="2874550" y="90488"/>
                  </a:lnTo>
                  <a:lnTo>
                    <a:pt x="2874550" y="126587"/>
                  </a:lnTo>
                  <a:close/>
                  <a:moveTo>
                    <a:pt x="3128105" y="290893"/>
                  </a:moveTo>
                  <a:cubicBezTo>
                    <a:pt x="3114104" y="308991"/>
                    <a:pt x="3092006" y="318992"/>
                    <a:pt x="3061811" y="318992"/>
                  </a:cubicBezTo>
                  <a:cubicBezTo>
                    <a:pt x="3004566" y="318992"/>
                    <a:pt x="2967895" y="266795"/>
                    <a:pt x="2967895" y="202501"/>
                  </a:cubicBezTo>
                  <a:cubicBezTo>
                    <a:pt x="2967895" y="138208"/>
                    <a:pt x="3004566" y="85534"/>
                    <a:pt x="3061811" y="85534"/>
                  </a:cubicBezTo>
                  <a:cubicBezTo>
                    <a:pt x="3090958" y="85534"/>
                    <a:pt x="3112008" y="94583"/>
                    <a:pt x="3126105" y="111157"/>
                  </a:cubicBezTo>
                  <a:lnTo>
                    <a:pt x="3126105" y="191"/>
                  </a:lnTo>
                  <a:lnTo>
                    <a:pt x="3192399" y="191"/>
                  </a:lnTo>
                  <a:lnTo>
                    <a:pt x="3192399" y="313944"/>
                  </a:lnTo>
                  <a:lnTo>
                    <a:pt x="3128105" y="313944"/>
                  </a:lnTo>
                  <a:lnTo>
                    <a:pt x="3128105" y="290893"/>
                  </a:lnTo>
                  <a:close/>
                  <a:moveTo>
                    <a:pt x="3126105" y="238125"/>
                  </a:moveTo>
                  <a:lnTo>
                    <a:pt x="3126105" y="166307"/>
                  </a:lnTo>
                  <a:cubicBezTo>
                    <a:pt x="3115056" y="150209"/>
                    <a:pt x="3100483" y="143256"/>
                    <a:pt x="3083909" y="143256"/>
                  </a:cubicBezTo>
                  <a:cubicBezTo>
                    <a:pt x="3054763" y="143256"/>
                    <a:pt x="3035237" y="164306"/>
                    <a:pt x="3035237" y="202501"/>
                  </a:cubicBezTo>
                  <a:cubicBezTo>
                    <a:pt x="3035237" y="240697"/>
                    <a:pt x="3054858" y="261271"/>
                    <a:pt x="3083909" y="261271"/>
                  </a:cubicBezTo>
                  <a:cubicBezTo>
                    <a:pt x="3100483" y="261271"/>
                    <a:pt x="3115056" y="254222"/>
                    <a:pt x="3126105" y="238220"/>
                  </a:cubicBezTo>
                  <a:close/>
                  <a:moveTo>
                    <a:pt x="0" y="416243"/>
                  </a:moveTo>
                  <a:lnTo>
                    <a:pt x="193834" y="416243"/>
                  </a:lnTo>
                  <a:lnTo>
                    <a:pt x="193834" y="454343"/>
                  </a:lnTo>
                  <a:lnTo>
                    <a:pt x="43720" y="454343"/>
                  </a:lnTo>
                  <a:lnTo>
                    <a:pt x="43720" y="550259"/>
                  </a:lnTo>
                  <a:lnTo>
                    <a:pt x="179737" y="550259"/>
                  </a:lnTo>
                  <a:lnTo>
                    <a:pt x="179737" y="587407"/>
                  </a:lnTo>
                  <a:lnTo>
                    <a:pt x="43720" y="587407"/>
                  </a:lnTo>
                  <a:lnTo>
                    <a:pt x="43720" y="691801"/>
                  </a:lnTo>
                  <a:lnTo>
                    <a:pt x="193834" y="691801"/>
                  </a:lnTo>
                  <a:lnTo>
                    <a:pt x="193834" y="729901"/>
                  </a:lnTo>
                  <a:lnTo>
                    <a:pt x="0" y="729901"/>
                  </a:lnTo>
                  <a:lnTo>
                    <a:pt x="0" y="416147"/>
                  </a:lnTo>
                  <a:close/>
                  <a:moveTo>
                    <a:pt x="353949" y="504635"/>
                  </a:moveTo>
                  <a:cubicBezTo>
                    <a:pt x="403670" y="504635"/>
                    <a:pt x="431292" y="537305"/>
                    <a:pt x="431292" y="591026"/>
                  </a:cubicBezTo>
                  <a:lnTo>
                    <a:pt x="431292" y="730091"/>
                  </a:lnTo>
                  <a:lnTo>
                    <a:pt x="389668" y="730091"/>
                  </a:lnTo>
                  <a:lnTo>
                    <a:pt x="389668" y="592074"/>
                  </a:lnTo>
                  <a:cubicBezTo>
                    <a:pt x="389668" y="563404"/>
                    <a:pt x="375095" y="542830"/>
                    <a:pt x="343472" y="542830"/>
                  </a:cubicBezTo>
                  <a:cubicBezTo>
                    <a:pt x="317373" y="542830"/>
                    <a:pt x="295275" y="559403"/>
                    <a:pt x="287750" y="583025"/>
                  </a:cubicBezTo>
                  <a:lnTo>
                    <a:pt x="287750" y="730091"/>
                  </a:lnTo>
                  <a:lnTo>
                    <a:pt x="246126" y="730091"/>
                  </a:lnTo>
                  <a:lnTo>
                    <a:pt x="246126" y="509207"/>
                  </a:lnTo>
                  <a:lnTo>
                    <a:pt x="287750" y="509207"/>
                  </a:lnTo>
                  <a:lnTo>
                    <a:pt x="287750" y="541306"/>
                  </a:lnTo>
                  <a:cubicBezTo>
                    <a:pt x="300800" y="520732"/>
                    <a:pt x="322898" y="504635"/>
                    <a:pt x="354044" y="504635"/>
                  </a:cubicBezTo>
                  <a:close/>
                  <a:moveTo>
                    <a:pt x="543211" y="509111"/>
                  </a:moveTo>
                  <a:lnTo>
                    <a:pt x="599980" y="509111"/>
                  </a:lnTo>
                  <a:lnTo>
                    <a:pt x="599980" y="544735"/>
                  </a:lnTo>
                  <a:lnTo>
                    <a:pt x="543211" y="544735"/>
                  </a:lnTo>
                  <a:lnTo>
                    <a:pt x="543211" y="663702"/>
                  </a:lnTo>
                  <a:cubicBezTo>
                    <a:pt x="543211" y="688848"/>
                    <a:pt x="556260" y="697325"/>
                    <a:pt x="579882" y="697325"/>
                  </a:cubicBezTo>
                  <a:cubicBezTo>
                    <a:pt x="586359" y="697325"/>
                    <a:pt x="593408" y="696373"/>
                    <a:pt x="598456" y="694277"/>
                  </a:cubicBezTo>
                  <a:lnTo>
                    <a:pt x="599980" y="694277"/>
                  </a:lnTo>
                  <a:lnTo>
                    <a:pt x="599980" y="729901"/>
                  </a:lnTo>
                  <a:cubicBezTo>
                    <a:pt x="593979" y="732377"/>
                    <a:pt x="585407" y="734473"/>
                    <a:pt x="573881" y="734473"/>
                  </a:cubicBezTo>
                  <a:cubicBezTo>
                    <a:pt x="522161" y="734473"/>
                    <a:pt x="501587" y="710851"/>
                    <a:pt x="501587" y="667703"/>
                  </a:cubicBezTo>
                  <a:lnTo>
                    <a:pt x="501587" y="544735"/>
                  </a:lnTo>
                  <a:lnTo>
                    <a:pt x="463391" y="544735"/>
                  </a:lnTo>
                  <a:lnTo>
                    <a:pt x="463391" y="509111"/>
                  </a:lnTo>
                  <a:lnTo>
                    <a:pt x="501587" y="509111"/>
                  </a:lnTo>
                  <a:lnTo>
                    <a:pt x="501587" y="450342"/>
                  </a:lnTo>
                  <a:lnTo>
                    <a:pt x="543211" y="450342"/>
                  </a:lnTo>
                  <a:lnTo>
                    <a:pt x="543211" y="509111"/>
                  </a:lnTo>
                  <a:close/>
                  <a:moveTo>
                    <a:pt x="735521" y="734568"/>
                  </a:moveTo>
                  <a:cubicBezTo>
                    <a:pt x="670751" y="734568"/>
                    <a:pt x="626555" y="691325"/>
                    <a:pt x="626555" y="622078"/>
                  </a:cubicBezTo>
                  <a:cubicBezTo>
                    <a:pt x="626555" y="552831"/>
                    <a:pt x="667703" y="504635"/>
                    <a:pt x="727424" y="504635"/>
                  </a:cubicBezTo>
                  <a:cubicBezTo>
                    <a:pt x="787146" y="504635"/>
                    <a:pt x="819817" y="548354"/>
                    <a:pt x="819817" y="613029"/>
                  </a:cubicBezTo>
                  <a:lnTo>
                    <a:pt x="819817" y="632079"/>
                  </a:lnTo>
                  <a:lnTo>
                    <a:pt x="668179" y="632079"/>
                  </a:lnTo>
                  <a:cubicBezTo>
                    <a:pt x="672656" y="676751"/>
                    <a:pt x="701326" y="698373"/>
                    <a:pt x="740950" y="698373"/>
                  </a:cubicBezTo>
                  <a:cubicBezTo>
                    <a:pt x="765524" y="698373"/>
                    <a:pt x="783146" y="692849"/>
                    <a:pt x="802672" y="678275"/>
                  </a:cubicBezTo>
                  <a:lnTo>
                    <a:pt x="804196" y="678275"/>
                  </a:lnTo>
                  <a:lnTo>
                    <a:pt x="804196" y="714946"/>
                  </a:lnTo>
                  <a:cubicBezTo>
                    <a:pt x="786098" y="729044"/>
                    <a:pt x="762476" y="734473"/>
                    <a:pt x="735425" y="734473"/>
                  </a:cubicBezTo>
                  <a:close/>
                  <a:moveTo>
                    <a:pt x="669798" y="597980"/>
                  </a:moveTo>
                  <a:lnTo>
                    <a:pt x="779717" y="597980"/>
                  </a:lnTo>
                  <a:cubicBezTo>
                    <a:pt x="778193" y="565404"/>
                    <a:pt x="762190" y="540258"/>
                    <a:pt x="727996" y="540258"/>
                  </a:cubicBezTo>
                  <a:cubicBezTo>
                    <a:pt x="696373" y="540258"/>
                    <a:pt x="675799" y="563880"/>
                    <a:pt x="669798" y="597980"/>
                  </a:cubicBezTo>
                  <a:close/>
                  <a:moveTo>
                    <a:pt x="910781" y="543306"/>
                  </a:moveTo>
                  <a:cubicBezTo>
                    <a:pt x="920306" y="519684"/>
                    <a:pt x="941451" y="505682"/>
                    <a:pt x="965549" y="505682"/>
                  </a:cubicBezTo>
                  <a:cubicBezTo>
                    <a:pt x="975074" y="505682"/>
                    <a:pt x="983647" y="507206"/>
                    <a:pt x="987171" y="509207"/>
                  </a:cubicBezTo>
                  <a:lnTo>
                    <a:pt x="987171" y="550355"/>
                  </a:lnTo>
                  <a:lnTo>
                    <a:pt x="985647" y="550355"/>
                  </a:lnTo>
                  <a:cubicBezTo>
                    <a:pt x="979646" y="547307"/>
                    <a:pt x="969550" y="545878"/>
                    <a:pt x="959549" y="545878"/>
                  </a:cubicBezTo>
                  <a:cubicBezTo>
                    <a:pt x="936974" y="545878"/>
                    <a:pt x="917924" y="560927"/>
                    <a:pt x="910876" y="586073"/>
                  </a:cubicBezTo>
                  <a:lnTo>
                    <a:pt x="910876" y="730187"/>
                  </a:lnTo>
                  <a:lnTo>
                    <a:pt x="869252" y="730187"/>
                  </a:lnTo>
                  <a:lnTo>
                    <a:pt x="869252" y="509302"/>
                  </a:lnTo>
                  <a:lnTo>
                    <a:pt x="910876" y="509302"/>
                  </a:lnTo>
                  <a:lnTo>
                    <a:pt x="910876" y="543401"/>
                  </a:lnTo>
                  <a:close/>
                  <a:moveTo>
                    <a:pt x="1128713" y="504635"/>
                  </a:moveTo>
                  <a:cubicBezTo>
                    <a:pt x="1194530" y="504635"/>
                    <a:pt x="1229582" y="558356"/>
                    <a:pt x="1229582" y="619601"/>
                  </a:cubicBezTo>
                  <a:cubicBezTo>
                    <a:pt x="1229582" y="680847"/>
                    <a:pt x="1194435" y="734568"/>
                    <a:pt x="1128713" y="734568"/>
                  </a:cubicBezTo>
                  <a:cubicBezTo>
                    <a:pt x="1101566" y="734568"/>
                    <a:pt x="1078516" y="720471"/>
                    <a:pt x="1066991" y="705421"/>
                  </a:cubicBezTo>
                  <a:lnTo>
                    <a:pt x="1066991" y="814864"/>
                  </a:lnTo>
                  <a:lnTo>
                    <a:pt x="1025366" y="814864"/>
                  </a:lnTo>
                  <a:lnTo>
                    <a:pt x="1025366" y="509111"/>
                  </a:lnTo>
                  <a:lnTo>
                    <a:pt x="1066991" y="509111"/>
                  </a:lnTo>
                  <a:lnTo>
                    <a:pt x="1066991" y="534162"/>
                  </a:lnTo>
                  <a:cubicBezTo>
                    <a:pt x="1078516" y="518636"/>
                    <a:pt x="1101662" y="504539"/>
                    <a:pt x="1128713" y="504539"/>
                  </a:cubicBezTo>
                  <a:close/>
                  <a:moveTo>
                    <a:pt x="1121664" y="696944"/>
                  </a:moveTo>
                  <a:cubicBezTo>
                    <a:pt x="1162812" y="696944"/>
                    <a:pt x="1186910" y="664274"/>
                    <a:pt x="1186910" y="619601"/>
                  </a:cubicBezTo>
                  <a:cubicBezTo>
                    <a:pt x="1186910" y="574929"/>
                    <a:pt x="1162812" y="542258"/>
                    <a:pt x="1121664" y="542258"/>
                  </a:cubicBezTo>
                  <a:cubicBezTo>
                    <a:pt x="1099090" y="542258"/>
                    <a:pt x="1077944" y="555784"/>
                    <a:pt x="1066991" y="577406"/>
                  </a:cubicBezTo>
                  <a:lnTo>
                    <a:pt x="1066991" y="662273"/>
                  </a:lnTo>
                  <a:cubicBezTo>
                    <a:pt x="1078040" y="683800"/>
                    <a:pt x="1099090" y="696944"/>
                    <a:pt x="1121664" y="696944"/>
                  </a:cubicBezTo>
                  <a:close/>
                  <a:moveTo>
                    <a:pt x="1320451" y="543306"/>
                  </a:moveTo>
                  <a:cubicBezTo>
                    <a:pt x="1329976" y="519684"/>
                    <a:pt x="1351026" y="505682"/>
                    <a:pt x="1375220" y="505682"/>
                  </a:cubicBezTo>
                  <a:cubicBezTo>
                    <a:pt x="1384745" y="505682"/>
                    <a:pt x="1393317" y="507206"/>
                    <a:pt x="1396841" y="509207"/>
                  </a:cubicBezTo>
                  <a:lnTo>
                    <a:pt x="1396841" y="550355"/>
                  </a:lnTo>
                  <a:lnTo>
                    <a:pt x="1395317" y="550355"/>
                  </a:lnTo>
                  <a:cubicBezTo>
                    <a:pt x="1389317" y="547307"/>
                    <a:pt x="1379220" y="545878"/>
                    <a:pt x="1369219" y="545878"/>
                  </a:cubicBezTo>
                  <a:cubicBezTo>
                    <a:pt x="1346645" y="545878"/>
                    <a:pt x="1327595" y="560927"/>
                    <a:pt x="1320546" y="586073"/>
                  </a:cubicBezTo>
                  <a:lnTo>
                    <a:pt x="1320546" y="730187"/>
                  </a:lnTo>
                  <a:lnTo>
                    <a:pt x="1278922" y="730187"/>
                  </a:lnTo>
                  <a:lnTo>
                    <a:pt x="1278922" y="509302"/>
                  </a:lnTo>
                  <a:lnTo>
                    <a:pt x="1320546" y="509302"/>
                  </a:lnTo>
                  <a:lnTo>
                    <a:pt x="1320546" y="543401"/>
                  </a:lnTo>
                  <a:close/>
                  <a:moveTo>
                    <a:pt x="1457039" y="419862"/>
                  </a:moveTo>
                  <a:cubicBezTo>
                    <a:pt x="1471613" y="419862"/>
                    <a:pt x="1483614" y="431387"/>
                    <a:pt x="1483614" y="445960"/>
                  </a:cubicBezTo>
                  <a:cubicBezTo>
                    <a:pt x="1483614" y="460534"/>
                    <a:pt x="1471517" y="472059"/>
                    <a:pt x="1457039" y="472059"/>
                  </a:cubicBezTo>
                  <a:cubicBezTo>
                    <a:pt x="1442561" y="472059"/>
                    <a:pt x="1430464" y="460534"/>
                    <a:pt x="1430464" y="445960"/>
                  </a:cubicBezTo>
                  <a:cubicBezTo>
                    <a:pt x="1430464" y="431387"/>
                    <a:pt x="1443038" y="419862"/>
                    <a:pt x="1457039" y="419862"/>
                  </a:cubicBezTo>
                  <a:close/>
                  <a:moveTo>
                    <a:pt x="1436465" y="509207"/>
                  </a:moveTo>
                  <a:lnTo>
                    <a:pt x="1478185" y="509207"/>
                  </a:lnTo>
                  <a:lnTo>
                    <a:pt x="1478185" y="730091"/>
                  </a:lnTo>
                  <a:lnTo>
                    <a:pt x="1436465" y="730091"/>
                  </a:lnTo>
                  <a:lnTo>
                    <a:pt x="1436465" y="509207"/>
                  </a:lnTo>
                  <a:close/>
                  <a:moveTo>
                    <a:pt x="1626775" y="601123"/>
                  </a:moveTo>
                  <a:cubicBezTo>
                    <a:pt x="1658398" y="611124"/>
                    <a:pt x="1693545" y="624173"/>
                    <a:pt x="1693545" y="666369"/>
                  </a:cubicBezTo>
                  <a:cubicBezTo>
                    <a:pt x="1693545" y="711517"/>
                    <a:pt x="1656398" y="734663"/>
                    <a:pt x="1608677" y="734663"/>
                  </a:cubicBezTo>
                  <a:cubicBezTo>
                    <a:pt x="1579531" y="734663"/>
                    <a:pt x="1550384" y="727615"/>
                    <a:pt x="1533906" y="714566"/>
                  </a:cubicBezTo>
                  <a:lnTo>
                    <a:pt x="1533906" y="674942"/>
                  </a:lnTo>
                  <a:lnTo>
                    <a:pt x="1535906" y="674942"/>
                  </a:lnTo>
                  <a:cubicBezTo>
                    <a:pt x="1554480" y="691991"/>
                    <a:pt x="1582103" y="699516"/>
                    <a:pt x="1608201" y="699516"/>
                  </a:cubicBezTo>
                  <a:cubicBezTo>
                    <a:pt x="1631823" y="699516"/>
                    <a:pt x="1652873" y="690467"/>
                    <a:pt x="1652873" y="671417"/>
                  </a:cubicBezTo>
                  <a:cubicBezTo>
                    <a:pt x="1652873" y="652367"/>
                    <a:pt x="1635347" y="647319"/>
                    <a:pt x="1600676" y="635794"/>
                  </a:cubicBezTo>
                  <a:cubicBezTo>
                    <a:pt x="1569530" y="625793"/>
                    <a:pt x="1534954" y="614172"/>
                    <a:pt x="1534954" y="572548"/>
                  </a:cubicBezTo>
                  <a:cubicBezTo>
                    <a:pt x="1534954" y="530924"/>
                    <a:pt x="1570101" y="504730"/>
                    <a:pt x="1614773" y="504730"/>
                  </a:cubicBezTo>
                  <a:cubicBezTo>
                    <a:pt x="1640872" y="504730"/>
                    <a:pt x="1663922" y="510254"/>
                    <a:pt x="1682591" y="522827"/>
                  </a:cubicBezTo>
                  <a:lnTo>
                    <a:pt x="1682591" y="563023"/>
                  </a:lnTo>
                  <a:lnTo>
                    <a:pt x="1681067" y="563023"/>
                  </a:lnTo>
                  <a:cubicBezTo>
                    <a:pt x="1662970" y="548450"/>
                    <a:pt x="1641920" y="539972"/>
                    <a:pt x="1615821" y="539972"/>
                  </a:cubicBezTo>
                  <a:cubicBezTo>
                    <a:pt x="1589723" y="539972"/>
                    <a:pt x="1575149" y="551498"/>
                    <a:pt x="1575149" y="567119"/>
                  </a:cubicBezTo>
                  <a:cubicBezTo>
                    <a:pt x="1575149" y="584645"/>
                    <a:pt x="1591247" y="589693"/>
                    <a:pt x="1626870" y="601313"/>
                  </a:cubicBezTo>
                  <a:close/>
                  <a:moveTo>
                    <a:pt x="1838611" y="734663"/>
                  </a:moveTo>
                  <a:cubicBezTo>
                    <a:pt x="1773841" y="734663"/>
                    <a:pt x="1729645" y="691420"/>
                    <a:pt x="1729645" y="622173"/>
                  </a:cubicBezTo>
                  <a:cubicBezTo>
                    <a:pt x="1729645" y="552926"/>
                    <a:pt x="1770793" y="504730"/>
                    <a:pt x="1830514" y="504730"/>
                  </a:cubicBezTo>
                  <a:cubicBezTo>
                    <a:pt x="1890236" y="504730"/>
                    <a:pt x="1922907" y="548450"/>
                    <a:pt x="1922907" y="613124"/>
                  </a:cubicBezTo>
                  <a:lnTo>
                    <a:pt x="1922907" y="632174"/>
                  </a:lnTo>
                  <a:lnTo>
                    <a:pt x="1771269" y="632174"/>
                  </a:lnTo>
                  <a:cubicBezTo>
                    <a:pt x="1775746" y="676847"/>
                    <a:pt x="1804416" y="698468"/>
                    <a:pt x="1844040" y="698468"/>
                  </a:cubicBezTo>
                  <a:cubicBezTo>
                    <a:pt x="1868614" y="698468"/>
                    <a:pt x="1886236" y="692944"/>
                    <a:pt x="1905762" y="678371"/>
                  </a:cubicBezTo>
                  <a:lnTo>
                    <a:pt x="1907286" y="678371"/>
                  </a:lnTo>
                  <a:lnTo>
                    <a:pt x="1907286" y="715042"/>
                  </a:lnTo>
                  <a:cubicBezTo>
                    <a:pt x="1889189" y="729139"/>
                    <a:pt x="1865662" y="734568"/>
                    <a:pt x="1838516" y="734568"/>
                  </a:cubicBezTo>
                  <a:close/>
                  <a:moveTo>
                    <a:pt x="1772888" y="598075"/>
                  </a:moveTo>
                  <a:lnTo>
                    <a:pt x="1882807" y="598075"/>
                  </a:lnTo>
                  <a:cubicBezTo>
                    <a:pt x="1881283" y="565499"/>
                    <a:pt x="1865281" y="540353"/>
                    <a:pt x="1831086" y="540353"/>
                  </a:cubicBezTo>
                  <a:cubicBezTo>
                    <a:pt x="1799463" y="540353"/>
                    <a:pt x="1778889" y="563975"/>
                    <a:pt x="1772888" y="598075"/>
                  </a:cubicBezTo>
                  <a:close/>
                </a:path>
              </a:pathLst>
            </a:custGeom>
            <a:solidFill>
              <a:srgbClr val="000000"/>
            </a:solidFill>
            <a:ln w="9525" cap="flat">
              <a:noFill/>
              <a:prstDash val="solid"/>
              <a:miter/>
            </a:ln>
          </p:spPr>
          <p:txBody>
            <a:bodyPr rtlCol="0" anchor="ctr"/>
            <a:lstStyle/>
            <a:p>
              <a:endParaRPr lang="en-US"/>
            </a:p>
          </p:txBody>
        </p:sp>
      </p:grpSp>
      <p:sp>
        <p:nvSpPr>
          <p:cNvPr id="27" name="Footer Placeholder">
            <a:extLst>
              <a:ext uri="{FF2B5EF4-FFF2-40B4-BE49-F238E27FC236}">
                <a16:creationId xmlns:a16="http://schemas.microsoft.com/office/drawing/2014/main" id="{86C7306F-0D24-4098-A555-5B553981BD6B}"/>
              </a:ext>
            </a:extLst>
          </p:cNvPr>
          <p:cNvSpPr>
            <a:spLocks noGrp="1"/>
          </p:cNvSpPr>
          <p:nvPr>
            <p:ph type="ftr" sz="quarter" idx="14"/>
          </p:nvPr>
        </p:nvSpPr>
        <p:spPr>
          <a:xfrm>
            <a:off x="4374720" y="6113044"/>
            <a:ext cx="7481160" cy="411581"/>
          </a:xfrm>
        </p:spPr>
        <p:txBody>
          <a:bodyPr/>
          <a:lstStyle>
            <a:lvl1pPr algn="r">
              <a:defRPr>
                <a:latin typeface="+mn-lt"/>
              </a:defRPr>
            </a:lvl1pPr>
          </a:lstStyle>
          <a:p>
            <a:r>
              <a:rPr lang="en-US"/>
              <a:t>Confidential | Authorized HPE Partner Use Only</a:t>
            </a:r>
          </a:p>
        </p:txBody>
      </p:sp>
      <p:sp>
        <p:nvSpPr>
          <p:cNvPr id="20" name="Picture Placeholder 1">
            <a:extLst>
              <a:ext uri="{FF2B5EF4-FFF2-40B4-BE49-F238E27FC236}">
                <a16:creationId xmlns:a16="http://schemas.microsoft.com/office/drawing/2014/main" id="{CB94C099-A714-43EE-BBEE-20F1051FEDC5}"/>
              </a:ext>
            </a:extLst>
          </p:cNvPr>
          <p:cNvSpPr>
            <a:spLocks noGrp="1"/>
          </p:cNvSpPr>
          <p:nvPr>
            <p:ph type="pic" sz="quarter" idx="21" hasCustomPrompt="1"/>
          </p:nvPr>
        </p:nvSpPr>
        <p:spPr>
          <a:xfrm>
            <a:off x="4039387" y="0"/>
            <a:ext cx="3666744" cy="2743200"/>
          </a:xfrm>
        </p:spPr>
        <p:txBody>
          <a:bodyPr anchor="ctr">
            <a:normAutofit/>
          </a:bodyPr>
          <a:lstStyle>
            <a:lvl1pPr marL="0" indent="0" algn="ctr">
              <a:buNone/>
              <a:defRPr sz="1200">
                <a:latin typeface="+mn-lt"/>
              </a:defRPr>
            </a:lvl1pPr>
          </a:lstStyle>
          <a:p>
            <a:r>
              <a:rPr lang="en-US"/>
              <a:t>Click to add picture</a:t>
            </a:r>
          </a:p>
        </p:txBody>
      </p:sp>
    </p:spTree>
    <p:extLst>
      <p:ext uri="{BB962C8B-B14F-4D97-AF65-F5344CB8AC3E}">
        <p14:creationId xmlns:p14="http://schemas.microsoft.com/office/powerpoint/2010/main" val="1684778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Title Slide with linear storytelling 05">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4650602" y="5108518"/>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4650603" y="4663623"/>
            <a:ext cx="7133409"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4739502" y="4421492"/>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4650604" y="2949320"/>
            <a:ext cx="7133409" cy="1355411"/>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10" name="Picture Placeholder 1">
            <a:extLst>
              <a:ext uri="{FF2B5EF4-FFF2-40B4-BE49-F238E27FC236}">
                <a16:creationId xmlns:a16="http://schemas.microsoft.com/office/drawing/2014/main" id="{2FD840D7-BFFA-43F2-A0A3-65E3C3FCAC2B}"/>
              </a:ext>
            </a:extLst>
          </p:cNvPr>
          <p:cNvSpPr>
            <a:spLocks noGrp="1"/>
          </p:cNvSpPr>
          <p:nvPr>
            <p:ph type="pic" sz="quarter" idx="18" hasCustomPrompt="1"/>
          </p:nvPr>
        </p:nvSpPr>
        <p:spPr>
          <a:xfrm>
            <a:off x="0" y="0"/>
            <a:ext cx="4485869" cy="5504688"/>
          </a:xfrm>
        </p:spPr>
        <p:txBody>
          <a:bodyPr anchor="ctr">
            <a:normAutofit/>
          </a:bodyPr>
          <a:lstStyle>
            <a:lvl1pPr marL="0" indent="0" algn="ctr">
              <a:buNone/>
              <a:defRPr sz="1200">
                <a:latin typeface="+mn-lt"/>
              </a:defRPr>
            </a:lvl1pPr>
          </a:lstStyle>
          <a:p>
            <a:r>
              <a:rPr lang="en-US"/>
              <a:t>Click to add picture</a:t>
            </a:r>
          </a:p>
        </p:txBody>
      </p:sp>
      <p:sp>
        <p:nvSpPr>
          <p:cNvPr id="13" name="Picture Placeholder 1">
            <a:extLst>
              <a:ext uri="{FF2B5EF4-FFF2-40B4-BE49-F238E27FC236}">
                <a16:creationId xmlns:a16="http://schemas.microsoft.com/office/drawing/2014/main" id="{BD47F05C-84D7-40B3-AE78-D2A653693CB4}"/>
              </a:ext>
            </a:extLst>
          </p:cNvPr>
          <p:cNvSpPr>
            <a:spLocks noGrp="1"/>
          </p:cNvSpPr>
          <p:nvPr>
            <p:ph type="pic" sz="quarter" idx="20" hasCustomPrompt="1"/>
          </p:nvPr>
        </p:nvSpPr>
        <p:spPr>
          <a:xfrm>
            <a:off x="4485869" y="0"/>
            <a:ext cx="3666744" cy="2743200"/>
          </a:xfrm>
        </p:spPr>
        <p:txBody>
          <a:bodyPr anchor="ctr">
            <a:normAutofit/>
          </a:bodyPr>
          <a:lstStyle>
            <a:lvl1pPr marL="0" indent="0" algn="ctr">
              <a:buNone/>
              <a:defRPr sz="1200">
                <a:latin typeface="+mn-lt"/>
              </a:defRPr>
            </a:lvl1pPr>
          </a:lstStyle>
          <a:p>
            <a:r>
              <a:rPr lang="en-US"/>
              <a:t>Click to add picture</a:t>
            </a:r>
          </a:p>
        </p:txBody>
      </p:sp>
      <p:grpSp>
        <p:nvGrpSpPr>
          <p:cNvPr id="23" name="Logo">
            <a:extLst>
              <a:ext uri="{FF2B5EF4-FFF2-40B4-BE49-F238E27FC236}">
                <a16:creationId xmlns:a16="http://schemas.microsoft.com/office/drawing/2014/main" id="{FBF34A19-B9E4-4526-A8D9-CFF72897C066}"/>
              </a:ext>
            </a:extLst>
          </p:cNvPr>
          <p:cNvGrpSpPr>
            <a:grpSpLocks noChangeAspect="1"/>
          </p:cNvGrpSpPr>
          <p:nvPr userDrawn="1"/>
        </p:nvGrpSpPr>
        <p:grpSpPr>
          <a:xfrm>
            <a:off x="381000" y="5883448"/>
            <a:ext cx="1645920" cy="687519"/>
            <a:chOff x="2943225" y="6089949"/>
            <a:chExt cx="3192399" cy="1333499"/>
          </a:xfrm>
        </p:grpSpPr>
        <p:sp>
          <p:nvSpPr>
            <p:cNvPr id="24" name="Element">
              <a:extLst>
                <a:ext uri="{FF2B5EF4-FFF2-40B4-BE49-F238E27FC236}">
                  <a16:creationId xmlns:a16="http://schemas.microsoft.com/office/drawing/2014/main" id="{0C1FEDB0-0029-496C-9777-40FB750B14DD}"/>
                </a:ext>
              </a:extLst>
            </p:cNvPr>
            <p:cNvSpPr/>
            <p:nvPr/>
          </p:nvSpPr>
          <p:spPr>
            <a:xfrm>
              <a:off x="2943225" y="6089949"/>
              <a:ext cx="1092422" cy="313753"/>
            </a:xfrm>
            <a:custGeom>
              <a:avLst/>
              <a:gdLst>
                <a:gd name="connsiteX0" fmla="*/ 0 w 1092422"/>
                <a:gd name="connsiteY0" fmla="*/ 0 h 313753"/>
                <a:gd name="connsiteX1" fmla="*/ 0 w 1092422"/>
                <a:gd name="connsiteY1" fmla="*/ 313754 h 313753"/>
                <a:gd name="connsiteX2" fmla="*/ 1092422 w 1092422"/>
                <a:gd name="connsiteY2" fmla="*/ 313754 h 313753"/>
                <a:gd name="connsiteX3" fmla="*/ 1092422 w 1092422"/>
                <a:gd name="connsiteY3" fmla="*/ 0 h 313753"/>
                <a:gd name="connsiteX4" fmla="*/ 0 w 1092422"/>
                <a:gd name="connsiteY4" fmla="*/ 0 h 313753"/>
                <a:gd name="connsiteX5" fmla="*/ 1024128 w 1092422"/>
                <a:gd name="connsiteY5" fmla="*/ 245555 h 313753"/>
                <a:gd name="connsiteX6" fmla="*/ 68294 w 1092422"/>
                <a:gd name="connsiteY6" fmla="*/ 245555 h 313753"/>
                <a:gd name="connsiteX7" fmla="*/ 68294 w 1092422"/>
                <a:gd name="connsiteY7" fmla="*/ 68294 h 313753"/>
                <a:gd name="connsiteX8" fmla="*/ 1024128 w 1092422"/>
                <a:gd name="connsiteY8" fmla="*/ 68294 h 313753"/>
                <a:gd name="connsiteX9" fmla="*/ 1024128 w 1092422"/>
                <a:gd name="connsiteY9" fmla="*/ 245555 h 31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422" h="313753">
                  <a:moveTo>
                    <a:pt x="0" y="0"/>
                  </a:moveTo>
                  <a:lnTo>
                    <a:pt x="0" y="313754"/>
                  </a:lnTo>
                  <a:lnTo>
                    <a:pt x="1092422" y="313754"/>
                  </a:lnTo>
                  <a:lnTo>
                    <a:pt x="1092422" y="0"/>
                  </a:lnTo>
                  <a:lnTo>
                    <a:pt x="0" y="0"/>
                  </a:lnTo>
                  <a:close/>
                  <a:moveTo>
                    <a:pt x="1024128" y="245555"/>
                  </a:moveTo>
                  <a:lnTo>
                    <a:pt x="68294" y="245555"/>
                  </a:lnTo>
                  <a:lnTo>
                    <a:pt x="68294" y="68294"/>
                  </a:lnTo>
                  <a:lnTo>
                    <a:pt x="1024128" y="68294"/>
                  </a:lnTo>
                  <a:lnTo>
                    <a:pt x="1024128" y="245555"/>
                  </a:lnTo>
                  <a:close/>
                </a:path>
              </a:pathLst>
            </a:custGeom>
            <a:solidFill>
              <a:srgbClr val="01A982"/>
            </a:solidFill>
            <a:ln w="9525" cap="flat">
              <a:noFill/>
              <a:prstDash val="solid"/>
              <a:miter/>
            </a:ln>
          </p:spPr>
          <p:txBody>
            <a:bodyPr rtlCol="0" anchor="ctr"/>
            <a:lstStyle/>
            <a:p>
              <a:endParaRPr lang="en-US"/>
            </a:p>
          </p:txBody>
        </p:sp>
        <p:sp>
          <p:nvSpPr>
            <p:cNvPr id="25" name="Wordmark">
              <a:extLst>
                <a:ext uri="{FF2B5EF4-FFF2-40B4-BE49-F238E27FC236}">
                  <a16:creationId xmlns:a16="http://schemas.microsoft.com/office/drawing/2014/main" id="{00228BF6-FA9E-458A-A3F2-145BA5531020}"/>
                </a:ext>
              </a:extLst>
            </p:cNvPr>
            <p:cNvSpPr/>
            <p:nvPr/>
          </p:nvSpPr>
          <p:spPr>
            <a:xfrm>
              <a:off x="2943225" y="6608585"/>
              <a:ext cx="3192399" cy="814863"/>
            </a:xfrm>
            <a:custGeom>
              <a:avLst/>
              <a:gdLst>
                <a:gd name="connsiteX0" fmla="*/ 68294 w 3192399"/>
                <a:gd name="connsiteY0" fmla="*/ 313754 h 814863"/>
                <a:gd name="connsiteX1" fmla="*/ 0 w 3192399"/>
                <a:gd name="connsiteY1" fmla="*/ 313754 h 814863"/>
                <a:gd name="connsiteX2" fmla="*/ 0 w 3192399"/>
                <a:gd name="connsiteY2" fmla="*/ 0 h 814863"/>
                <a:gd name="connsiteX3" fmla="*/ 68294 w 3192399"/>
                <a:gd name="connsiteY3" fmla="*/ 0 h 814863"/>
                <a:gd name="connsiteX4" fmla="*/ 68294 w 3192399"/>
                <a:gd name="connsiteY4" fmla="*/ 124016 h 814863"/>
                <a:gd name="connsiteX5" fmla="*/ 190310 w 3192399"/>
                <a:gd name="connsiteY5" fmla="*/ 124016 h 814863"/>
                <a:gd name="connsiteX6" fmla="*/ 190310 w 3192399"/>
                <a:gd name="connsiteY6" fmla="*/ 0 h 814863"/>
                <a:gd name="connsiteX7" fmla="*/ 258604 w 3192399"/>
                <a:gd name="connsiteY7" fmla="*/ 0 h 814863"/>
                <a:gd name="connsiteX8" fmla="*/ 258604 w 3192399"/>
                <a:gd name="connsiteY8" fmla="*/ 313754 h 814863"/>
                <a:gd name="connsiteX9" fmla="*/ 190310 w 3192399"/>
                <a:gd name="connsiteY9" fmla="*/ 313754 h 814863"/>
                <a:gd name="connsiteX10" fmla="*/ 190310 w 3192399"/>
                <a:gd name="connsiteY10" fmla="*/ 183737 h 814863"/>
                <a:gd name="connsiteX11" fmla="*/ 68294 w 3192399"/>
                <a:gd name="connsiteY11" fmla="*/ 183737 h 814863"/>
                <a:gd name="connsiteX12" fmla="*/ 68294 w 3192399"/>
                <a:gd name="connsiteY12" fmla="*/ 313754 h 814863"/>
                <a:gd name="connsiteX13" fmla="*/ 413671 w 3192399"/>
                <a:gd name="connsiteY13" fmla="*/ 318802 h 814863"/>
                <a:gd name="connsiteX14" fmla="*/ 297180 w 3192399"/>
                <a:gd name="connsiteY14" fmla="*/ 203359 h 814863"/>
                <a:gd name="connsiteX15" fmla="*/ 404622 w 3192399"/>
                <a:gd name="connsiteY15" fmla="*/ 85344 h 814863"/>
                <a:gd name="connsiteX16" fmla="*/ 504539 w 3192399"/>
                <a:gd name="connsiteY16" fmla="*/ 196787 h 814863"/>
                <a:gd name="connsiteX17" fmla="*/ 504539 w 3192399"/>
                <a:gd name="connsiteY17" fmla="*/ 221933 h 814863"/>
                <a:gd name="connsiteX18" fmla="*/ 361950 w 3192399"/>
                <a:gd name="connsiteY18" fmla="*/ 221933 h 814863"/>
                <a:gd name="connsiteX19" fmla="*/ 424244 w 3192399"/>
                <a:gd name="connsiteY19" fmla="*/ 265557 h 814863"/>
                <a:gd name="connsiteX20" fmla="*/ 485966 w 3192399"/>
                <a:gd name="connsiteY20" fmla="*/ 247460 h 814863"/>
                <a:gd name="connsiteX21" fmla="*/ 488442 w 3192399"/>
                <a:gd name="connsiteY21" fmla="*/ 247460 h 814863"/>
                <a:gd name="connsiteX22" fmla="*/ 488442 w 3192399"/>
                <a:gd name="connsiteY22" fmla="*/ 299180 h 814863"/>
                <a:gd name="connsiteX23" fmla="*/ 413671 w 3192399"/>
                <a:gd name="connsiteY23" fmla="*/ 318802 h 814863"/>
                <a:gd name="connsiteX24" fmla="*/ 361950 w 3192399"/>
                <a:gd name="connsiteY24" fmla="*/ 176212 h 814863"/>
                <a:gd name="connsiteX25" fmla="*/ 443294 w 3192399"/>
                <a:gd name="connsiteY25" fmla="*/ 176212 h 814863"/>
                <a:gd name="connsiteX26" fmla="*/ 405670 w 3192399"/>
                <a:gd name="connsiteY26" fmla="*/ 137065 h 814863"/>
                <a:gd name="connsiteX27" fmla="*/ 361950 w 3192399"/>
                <a:gd name="connsiteY27" fmla="*/ 176212 h 814863"/>
                <a:gd name="connsiteX28" fmla="*/ 682752 w 3192399"/>
                <a:gd name="connsiteY28" fmla="*/ 182213 h 814863"/>
                <a:gd name="connsiteX29" fmla="*/ 647605 w 3192399"/>
                <a:gd name="connsiteY29" fmla="*/ 313754 h 814863"/>
                <a:gd name="connsiteX30" fmla="*/ 587883 w 3192399"/>
                <a:gd name="connsiteY30" fmla="*/ 313754 h 814863"/>
                <a:gd name="connsiteX31" fmla="*/ 519589 w 3192399"/>
                <a:gd name="connsiteY31" fmla="*/ 92869 h 814863"/>
                <a:gd name="connsiteX32" fmla="*/ 519589 w 3192399"/>
                <a:gd name="connsiteY32" fmla="*/ 90392 h 814863"/>
                <a:gd name="connsiteX33" fmla="*/ 584835 w 3192399"/>
                <a:gd name="connsiteY33" fmla="*/ 90392 h 814863"/>
                <a:gd name="connsiteX34" fmla="*/ 621983 w 3192399"/>
                <a:gd name="connsiteY34" fmla="*/ 222409 h 814863"/>
                <a:gd name="connsiteX35" fmla="*/ 657130 w 3192399"/>
                <a:gd name="connsiteY35" fmla="*/ 90392 h 814863"/>
                <a:gd name="connsiteX36" fmla="*/ 710375 w 3192399"/>
                <a:gd name="connsiteY36" fmla="*/ 90392 h 814863"/>
                <a:gd name="connsiteX37" fmla="*/ 745998 w 3192399"/>
                <a:gd name="connsiteY37" fmla="*/ 222409 h 814863"/>
                <a:gd name="connsiteX38" fmla="*/ 783622 w 3192399"/>
                <a:gd name="connsiteY38" fmla="*/ 90392 h 814863"/>
                <a:gd name="connsiteX39" fmla="*/ 846392 w 3192399"/>
                <a:gd name="connsiteY39" fmla="*/ 90392 h 814863"/>
                <a:gd name="connsiteX40" fmla="*/ 846392 w 3192399"/>
                <a:gd name="connsiteY40" fmla="*/ 92869 h 814863"/>
                <a:gd name="connsiteX41" fmla="*/ 778097 w 3192399"/>
                <a:gd name="connsiteY41" fmla="*/ 313754 h 814863"/>
                <a:gd name="connsiteX42" fmla="*/ 718376 w 3192399"/>
                <a:gd name="connsiteY42" fmla="*/ 313754 h 814863"/>
                <a:gd name="connsiteX43" fmla="*/ 682752 w 3192399"/>
                <a:gd name="connsiteY43" fmla="*/ 182213 h 814863"/>
                <a:gd name="connsiteX44" fmla="*/ 957358 w 3192399"/>
                <a:gd name="connsiteY44" fmla="*/ 318802 h 814863"/>
                <a:gd name="connsiteX45" fmla="*/ 881063 w 3192399"/>
                <a:gd name="connsiteY45" fmla="*/ 246507 h 814863"/>
                <a:gd name="connsiteX46" fmla="*/ 881063 w 3192399"/>
                <a:gd name="connsiteY46" fmla="*/ 0 h 814863"/>
                <a:gd name="connsiteX47" fmla="*/ 947357 w 3192399"/>
                <a:gd name="connsiteY47" fmla="*/ 0 h 814863"/>
                <a:gd name="connsiteX48" fmla="*/ 947357 w 3192399"/>
                <a:gd name="connsiteY48" fmla="*/ 242030 h 814863"/>
                <a:gd name="connsiteX49" fmla="*/ 966407 w 3192399"/>
                <a:gd name="connsiteY49" fmla="*/ 263081 h 814863"/>
                <a:gd name="connsiteX50" fmla="*/ 981456 w 3192399"/>
                <a:gd name="connsiteY50" fmla="*/ 260033 h 814863"/>
                <a:gd name="connsiteX51" fmla="*/ 982504 w 3192399"/>
                <a:gd name="connsiteY51" fmla="*/ 260033 h 814863"/>
                <a:gd name="connsiteX52" fmla="*/ 982504 w 3192399"/>
                <a:gd name="connsiteY52" fmla="*/ 314801 h 814863"/>
                <a:gd name="connsiteX53" fmla="*/ 957453 w 3192399"/>
                <a:gd name="connsiteY53" fmla="*/ 318802 h 814863"/>
                <a:gd name="connsiteX54" fmla="*/ 1117473 w 3192399"/>
                <a:gd name="connsiteY54" fmla="*/ 318802 h 814863"/>
                <a:gd name="connsiteX55" fmla="*/ 1000982 w 3192399"/>
                <a:gd name="connsiteY55" fmla="*/ 203359 h 814863"/>
                <a:gd name="connsiteX56" fmla="*/ 1108424 w 3192399"/>
                <a:gd name="connsiteY56" fmla="*/ 85344 h 814863"/>
                <a:gd name="connsiteX57" fmla="*/ 1208342 w 3192399"/>
                <a:gd name="connsiteY57" fmla="*/ 196787 h 814863"/>
                <a:gd name="connsiteX58" fmla="*/ 1208342 w 3192399"/>
                <a:gd name="connsiteY58" fmla="*/ 221933 h 814863"/>
                <a:gd name="connsiteX59" fmla="*/ 1065752 w 3192399"/>
                <a:gd name="connsiteY59" fmla="*/ 221933 h 814863"/>
                <a:gd name="connsiteX60" fmla="*/ 1128046 w 3192399"/>
                <a:gd name="connsiteY60" fmla="*/ 265557 h 814863"/>
                <a:gd name="connsiteX61" fmla="*/ 1189768 w 3192399"/>
                <a:gd name="connsiteY61" fmla="*/ 247460 h 814863"/>
                <a:gd name="connsiteX62" fmla="*/ 1192244 w 3192399"/>
                <a:gd name="connsiteY62" fmla="*/ 247460 h 814863"/>
                <a:gd name="connsiteX63" fmla="*/ 1192244 w 3192399"/>
                <a:gd name="connsiteY63" fmla="*/ 299180 h 814863"/>
                <a:gd name="connsiteX64" fmla="*/ 1117473 w 3192399"/>
                <a:gd name="connsiteY64" fmla="*/ 318802 h 814863"/>
                <a:gd name="connsiteX65" fmla="*/ 1065752 w 3192399"/>
                <a:gd name="connsiteY65" fmla="*/ 176212 h 814863"/>
                <a:gd name="connsiteX66" fmla="*/ 1147096 w 3192399"/>
                <a:gd name="connsiteY66" fmla="*/ 176212 h 814863"/>
                <a:gd name="connsiteX67" fmla="*/ 1109472 w 3192399"/>
                <a:gd name="connsiteY67" fmla="*/ 137065 h 814863"/>
                <a:gd name="connsiteX68" fmla="*/ 1065752 w 3192399"/>
                <a:gd name="connsiteY68" fmla="*/ 176212 h 814863"/>
                <a:gd name="connsiteX69" fmla="*/ 1480471 w 3192399"/>
                <a:gd name="connsiteY69" fmla="*/ 90392 h 814863"/>
                <a:gd name="connsiteX70" fmla="*/ 1529715 w 3192399"/>
                <a:gd name="connsiteY70" fmla="*/ 90392 h 814863"/>
                <a:gd name="connsiteX71" fmla="*/ 1529715 w 3192399"/>
                <a:gd name="connsiteY71" fmla="*/ 143637 h 814863"/>
                <a:gd name="connsiteX72" fmla="*/ 1480471 w 3192399"/>
                <a:gd name="connsiteY72" fmla="*/ 143637 h 814863"/>
                <a:gd name="connsiteX73" fmla="*/ 1480471 w 3192399"/>
                <a:gd name="connsiteY73" fmla="*/ 234505 h 814863"/>
                <a:gd name="connsiteX74" fmla="*/ 1508093 w 3192399"/>
                <a:gd name="connsiteY74" fmla="*/ 263081 h 814863"/>
                <a:gd name="connsiteX75" fmla="*/ 1528191 w 3192399"/>
                <a:gd name="connsiteY75" fmla="*/ 260033 h 814863"/>
                <a:gd name="connsiteX76" fmla="*/ 1529715 w 3192399"/>
                <a:gd name="connsiteY76" fmla="*/ 260033 h 814863"/>
                <a:gd name="connsiteX77" fmla="*/ 1529715 w 3192399"/>
                <a:gd name="connsiteY77" fmla="*/ 312230 h 814863"/>
                <a:gd name="connsiteX78" fmla="*/ 1489043 w 3192399"/>
                <a:gd name="connsiteY78" fmla="*/ 318802 h 814863"/>
                <a:gd name="connsiteX79" fmla="*/ 1414272 w 3192399"/>
                <a:gd name="connsiteY79" fmla="*/ 237458 h 814863"/>
                <a:gd name="connsiteX80" fmla="*/ 1414272 w 3192399"/>
                <a:gd name="connsiteY80" fmla="*/ 143542 h 814863"/>
                <a:gd name="connsiteX81" fmla="*/ 1329404 w 3192399"/>
                <a:gd name="connsiteY81" fmla="*/ 143542 h 814863"/>
                <a:gd name="connsiteX82" fmla="*/ 1329404 w 3192399"/>
                <a:gd name="connsiteY82" fmla="*/ 234410 h 814863"/>
                <a:gd name="connsiteX83" fmla="*/ 1357027 w 3192399"/>
                <a:gd name="connsiteY83" fmla="*/ 262985 h 814863"/>
                <a:gd name="connsiteX84" fmla="*/ 1377125 w 3192399"/>
                <a:gd name="connsiteY84" fmla="*/ 259937 h 814863"/>
                <a:gd name="connsiteX85" fmla="*/ 1378649 w 3192399"/>
                <a:gd name="connsiteY85" fmla="*/ 259937 h 814863"/>
                <a:gd name="connsiteX86" fmla="*/ 1378649 w 3192399"/>
                <a:gd name="connsiteY86" fmla="*/ 312134 h 814863"/>
                <a:gd name="connsiteX87" fmla="*/ 1337977 w 3192399"/>
                <a:gd name="connsiteY87" fmla="*/ 318707 h 814863"/>
                <a:gd name="connsiteX88" fmla="*/ 1263206 w 3192399"/>
                <a:gd name="connsiteY88" fmla="*/ 237363 h 814863"/>
                <a:gd name="connsiteX89" fmla="*/ 1263206 w 3192399"/>
                <a:gd name="connsiteY89" fmla="*/ 143447 h 814863"/>
                <a:gd name="connsiteX90" fmla="*/ 1229106 w 3192399"/>
                <a:gd name="connsiteY90" fmla="*/ 143447 h 814863"/>
                <a:gd name="connsiteX91" fmla="*/ 1229106 w 3192399"/>
                <a:gd name="connsiteY91" fmla="*/ 90202 h 814863"/>
                <a:gd name="connsiteX92" fmla="*/ 1263206 w 3192399"/>
                <a:gd name="connsiteY92" fmla="*/ 90202 h 814863"/>
                <a:gd name="connsiteX93" fmla="*/ 1263206 w 3192399"/>
                <a:gd name="connsiteY93" fmla="*/ 28956 h 814863"/>
                <a:gd name="connsiteX94" fmla="*/ 1329500 w 3192399"/>
                <a:gd name="connsiteY94" fmla="*/ 28956 h 814863"/>
                <a:gd name="connsiteX95" fmla="*/ 1329500 w 3192399"/>
                <a:gd name="connsiteY95" fmla="*/ 90202 h 814863"/>
                <a:gd name="connsiteX96" fmla="*/ 1414367 w 3192399"/>
                <a:gd name="connsiteY96" fmla="*/ 90202 h 814863"/>
                <a:gd name="connsiteX97" fmla="*/ 1414367 w 3192399"/>
                <a:gd name="connsiteY97" fmla="*/ 28956 h 814863"/>
                <a:gd name="connsiteX98" fmla="*/ 1480661 w 3192399"/>
                <a:gd name="connsiteY98" fmla="*/ 28956 h 814863"/>
                <a:gd name="connsiteX99" fmla="*/ 1480661 w 3192399"/>
                <a:gd name="connsiteY99" fmla="*/ 90202 h 814863"/>
                <a:gd name="connsiteX100" fmla="*/ 1873472 w 3192399"/>
                <a:gd name="connsiteY100" fmla="*/ 106489 h 814863"/>
                <a:gd name="connsiteX101" fmla="*/ 1758506 w 3192399"/>
                <a:gd name="connsiteY101" fmla="*/ 211931 h 814863"/>
                <a:gd name="connsiteX102" fmla="*/ 1709833 w 3192399"/>
                <a:gd name="connsiteY102" fmla="*/ 211931 h 814863"/>
                <a:gd name="connsiteX103" fmla="*/ 1709833 w 3192399"/>
                <a:gd name="connsiteY103" fmla="*/ 313849 h 814863"/>
                <a:gd name="connsiteX104" fmla="*/ 1641539 w 3192399"/>
                <a:gd name="connsiteY104" fmla="*/ 313849 h 814863"/>
                <a:gd name="connsiteX105" fmla="*/ 1641539 w 3192399"/>
                <a:gd name="connsiteY105" fmla="*/ 0 h 814863"/>
                <a:gd name="connsiteX106" fmla="*/ 1758506 w 3192399"/>
                <a:gd name="connsiteY106" fmla="*/ 0 h 814863"/>
                <a:gd name="connsiteX107" fmla="*/ 1873472 w 3192399"/>
                <a:gd name="connsiteY107" fmla="*/ 106394 h 814863"/>
                <a:gd name="connsiteX108" fmla="*/ 1752981 w 3192399"/>
                <a:gd name="connsiteY108" fmla="*/ 154210 h 814863"/>
                <a:gd name="connsiteX109" fmla="*/ 1804226 w 3192399"/>
                <a:gd name="connsiteY109" fmla="*/ 106489 h 814863"/>
                <a:gd name="connsiteX110" fmla="*/ 1752981 w 3192399"/>
                <a:gd name="connsiteY110" fmla="*/ 57817 h 814863"/>
                <a:gd name="connsiteX111" fmla="*/ 1709833 w 3192399"/>
                <a:gd name="connsiteY111" fmla="*/ 57817 h 814863"/>
                <a:gd name="connsiteX112" fmla="*/ 1709833 w 3192399"/>
                <a:gd name="connsiteY112" fmla="*/ 154210 h 814863"/>
                <a:gd name="connsiteX113" fmla="*/ 1752981 w 3192399"/>
                <a:gd name="connsiteY113" fmla="*/ 154210 h 814863"/>
                <a:gd name="connsiteX114" fmla="*/ 2021110 w 3192399"/>
                <a:gd name="connsiteY114" fmla="*/ 291751 h 814863"/>
                <a:gd name="connsiteX115" fmla="*/ 1961864 w 3192399"/>
                <a:gd name="connsiteY115" fmla="*/ 317849 h 814863"/>
                <a:gd name="connsiteX116" fmla="*/ 1882521 w 3192399"/>
                <a:gd name="connsiteY116" fmla="*/ 244030 h 814863"/>
                <a:gd name="connsiteX117" fmla="*/ 1969389 w 3192399"/>
                <a:gd name="connsiteY117" fmla="*/ 171260 h 814863"/>
                <a:gd name="connsiteX118" fmla="*/ 2019110 w 3192399"/>
                <a:gd name="connsiteY118" fmla="*/ 178784 h 814863"/>
                <a:gd name="connsiteX119" fmla="*/ 2019110 w 3192399"/>
                <a:gd name="connsiteY119" fmla="*/ 174784 h 814863"/>
                <a:gd name="connsiteX120" fmla="*/ 1969865 w 3192399"/>
                <a:gd name="connsiteY120" fmla="*/ 140113 h 814863"/>
                <a:gd name="connsiteX121" fmla="*/ 1907096 w 3192399"/>
                <a:gd name="connsiteY121" fmla="*/ 157162 h 814863"/>
                <a:gd name="connsiteX122" fmla="*/ 1904619 w 3192399"/>
                <a:gd name="connsiteY122" fmla="*/ 157162 h 814863"/>
                <a:gd name="connsiteX123" fmla="*/ 1904619 w 3192399"/>
                <a:gd name="connsiteY123" fmla="*/ 103918 h 814863"/>
                <a:gd name="connsiteX124" fmla="*/ 1981391 w 3192399"/>
                <a:gd name="connsiteY124" fmla="*/ 85344 h 814863"/>
                <a:gd name="connsiteX125" fmla="*/ 2085308 w 3192399"/>
                <a:gd name="connsiteY125" fmla="*/ 173736 h 814863"/>
                <a:gd name="connsiteX126" fmla="*/ 2085308 w 3192399"/>
                <a:gd name="connsiteY126" fmla="*/ 313849 h 814863"/>
                <a:gd name="connsiteX127" fmla="*/ 2021014 w 3192399"/>
                <a:gd name="connsiteY127" fmla="*/ 313849 h 814863"/>
                <a:gd name="connsiteX128" fmla="*/ 2021014 w 3192399"/>
                <a:gd name="connsiteY128" fmla="*/ 291751 h 814863"/>
                <a:gd name="connsiteX129" fmla="*/ 2019110 w 3192399"/>
                <a:gd name="connsiteY129" fmla="*/ 243554 h 814863"/>
                <a:gd name="connsiteX130" fmla="*/ 2019110 w 3192399"/>
                <a:gd name="connsiteY130" fmla="*/ 224504 h 814863"/>
                <a:gd name="connsiteX131" fmla="*/ 1982438 w 3192399"/>
                <a:gd name="connsiteY131" fmla="*/ 216980 h 814863"/>
                <a:gd name="connsiteX132" fmla="*/ 1947767 w 3192399"/>
                <a:gd name="connsiteY132" fmla="*/ 243078 h 814863"/>
                <a:gd name="connsiteX133" fmla="*/ 1980343 w 3192399"/>
                <a:gd name="connsiteY133" fmla="*/ 269653 h 814863"/>
                <a:gd name="connsiteX134" fmla="*/ 2019014 w 3192399"/>
                <a:gd name="connsiteY134" fmla="*/ 243554 h 814863"/>
                <a:gd name="connsiteX135" fmla="*/ 2119027 w 3192399"/>
                <a:gd name="connsiteY135" fmla="*/ 202406 h 814863"/>
                <a:gd name="connsiteX136" fmla="*/ 2235994 w 3192399"/>
                <a:gd name="connsiteY136" fmla="*/ 85439 h 814863"/>
                <a:gd name="connsiteX137" fmla="*/ 2298287 w 3192399"/>
                <a:gd name="connsiteY137" fmla="*/ 102489 h 814863"/>
                <a:gd name="connsiteX138" fmla="*/ 2298287 w 3192399"/>
                <a:gd name="connsiteY138" fmla="*/ 159258 h 814863"/>
                <a:gd name="connsiteX139" fmla="*/ 2295811 w 3192399"/>
                <a:gd name="connsiteY139" fmla="*/ 159258 h 814863"/>
                <a:gd name="connsiteX140" fmla="*/ 2244566 w 3192399"/>
                <a:gd name="connsiteY140" fmla="*/ 141637 h 814863"/>
                <a:gd name="connsiteX141" fmla="*/ 2186369 w 3192399"/>
                <a:gd name="connsiteY141" fmla="*/ 202406 h 814863"/>
                <a:gd name="connsiteX142" fmla="*/ 2244566 w 3192399"/>
                <a:gd name="connsiteY142" fmla="*/ 262699 h 814863"/>
                <a:gd name="connsiteX143" fmla="*/ 2295811 w 3192399"/>
                <a:gd name="connsiteY143" fmla="*/ 245078 h 814863"/>
                <a:gd name="connsiteX144" fmla="*/ 2298287 w 3192399"/>
                <a:gd name="connsiteY144" fmla="*/ 245078 h 814863"/>
                <a:gd name="connsiteX145" fmla="*/ 2298287 w 3192399"/>
                <a:gd name="connsiteY145" fmla="*/ 301847 h 814863"/>
                <a:gd name="connsiteX146" fmla="*/ 2235994 w 3192399"/>
                <a:gd name="connsiteY146" fmla="*/ 318897 h 814863"/>
                <a:gd name="connsiteX147" fmla="*/ 2119027 w 3192399"/>
                <a:gd name="connsiteY147" fmla="*/ 202406 h 814863"/>
                <a:gd name="connsiteX148" fmla="*/ 2406206 w 3192399"/>
                <a:gd name="connsiteY148" fmla="*/ 212503 h 814863"/>
                <a:gd name="connsiteX149" fmla="*/ 2406206 w 3192399"/>
                <a:gd name="connsiteY149" fmla="*/ 313944 h 814863"/>
                <a:gd name="connsiteX150" fmla="*/ 2339912 w 3192399"/>
                <a:gd name="connsiteY150" fmla="*/ 313944 h 814863"/>
                <a:gd name="connsiteX151" fmla="*/ 2339912 w 3192399"/>
                <a:gd name="connsiteY151" fmla="*/ 0 h 814863"/>
                <a:gd name="connsiteX152" fmla="*/ 2406206 w 3192399"/>
                <a:gd name="connsiteY152" fmla="*/ 0 h 814863"/>
                <a:gd name="connsiteX153" fmla="*/ 2406206 w 3192399"/>
                <a:gd name="connsiteY153" fmla="*/ 178689 h 814863"/>
                <a:gd name="connsiteX154" fmla="*/ 2472976 w 3192399"/>
                <a:gd name="connsiteY154" fmla="*/ 90297 h 814863"/>
                <a:gd name="connsiteX155" fmla="*/ 2548319 w 3192399"/>
                <a:gd name="connsiteY155" fmla="*/ 90297 h 814863"/>
                <a:gd name="connsiteX156" fmla="*/ 2548319 w 3192399"/>
                <a:gd name="connsiteY156" fmla="*/ 92774 h 814863"/>
                <a:gd name="connsiteX157" fmla="*/ 2468023 w 3192399"/>
                <a:gd name="connsiteY157" fmla="*/ 194215 h 814863"/>
                <a:gd name="connsiteX158" fmla="*/ 2548319 w 3192399"/>
                <a:gd name="connsiteY158" fmla="*/ 311182 h 814863"/>
                <a:gd name="connsiteX159" fmla="*/ 2548319 w 3192399"/>
                <a:gd name="connsiteY159" fmla="*/ 313658 h 814863"/>
                <a:gd name="connsiteX160" fmla="*/ 2472499 w 3192399"/>
                <a:gd name="connsiteY160" fmla="*/ 313658 h 814863"/>
                <a:gd name="connsiteX161" fmla="*/ 2406206 w 3192399"/>
                <a:gd name="connsiteY161" fmla="*/ 212217 h 814863"/>
                <a:gd name="connsiteX162" fmla="*/ 2698909 w 3192399"/>
                <a:gd name="connsiteY162" fmla="*/ 291846 h 814863"/>
                <a:gd name="connsiteX163" fmla="*/ 2639663 w 3192399"/>
                <a:gd name="connsiteY163" fmla="*/ 317945 h 814863"/>
                <a:gd name="connsiteX164" fmla="*/ 2560320 w 3192399"/>
                <a:gd name="connsiteY164" fmla="*/ 244126 h 814863"/>
                <a:gd name="connsiteX165" fmla="*/ 2647188 w 3192399"/>
                <a:gd name="connsiteY165" fmla="*/ 171355 h 814863"/>
                <a:gd name="connsiteX166" fmla="*/ 2696909 w 3192399"/>
                <a:gd name="connsiteY166" fmla="*/ 178880 h 814863"/>
                <a:gd name="connsiteX167" fmla="*/ 2696909 w 3192399"/>
                <a:gd name="connsiteY167" fmla="*/ 174879 h 814863"/>
                <a:gd name="connsiteX168" fmla="*/ 2647760 w 3192399"/>
                <a:gd name="connsiteY168" fmla="*/ 140208 h 814863"/>
                <a:gd name="connsiteX169" fmla="*/ 2584990 w 3192399"/>
                <a:gd name="connsiteY169" fmla="*/ 157258 h 814863"/>
                <a:gd name="connsiteX170" fmla="*/ 2582513 w 3192399"/>
                <a:gd name="connsiteY170" fmla="*/ 157258 h 814863"/>
                <a:gd name="connsiteX171" fmla="*/ 2582513 w 3192399"/>
                <a:gd name="connsiteY171" fmla="*/ 104013 h 814863"/>
                <a:gd name="connsiteX172" fmla="*/ 2659285 w 3192399"/>
                <a:gd name="connsiteY172" fmla="*/ 85439 h 814863"/>
                <a:gd name="connsiteX173" fmla="*/ 2763203 w 3192399"/>
                <a:gd name="connsiteY173" fmla="*/ 173831 h 814863"/>
                <a:gd name="connsiteX174" fmla="*/ 2763203 w 3192399"/>
                <a:gd name="connsiteY174" fmla="*/ 313944 h 814863"/>
                <a:gd name="connsiteX175" fmla="*/ 2698909 w 3192399"/>
                <a:gd name="connsiteY175" fmla="*/ 313944 h 814863"/>
                <a:gd name="connsiteX176" fmla="*/ 2698909 w 3192399"/>
                <a:gd name="connsiteY176" fmla="*/ 291846 h 814863"/>
                <a:gd name="connsiteX177" fmla="*/ 2696909 w 3192399"/>
                <a:gd name="connsiteY177" fmla="*/ 243649 h 814863"/>
                <a:gd name="connsiteX178" fmla="*/ 2696909 w 3192399"/>
                <a:gd name="connsiteY178" fmla="*/ 224599 h 814863"/>
                <a:gd name="connsiteX179" fmla="*/ 2660237 w 3192399"/>
                <a:gd name="connsiteY179" fmla="*/ 217075 h 814863"/>
                <a:gd name="connsiteX180" fmla="*/ 2625566 w 3192399"/>
                <a:gd name="connsiteY180" fmla="*/ 243173 h 814863"/>
                <a:gd name="connsiteX181" fmla="*/ 2658237 w 3192399"/>
                <a:gd name="connsiteY181" fmla="*/ 269748 h 814863"/>
                <a:gd name="connsiteX182" fmla="*/ 2696909 w 3192399"/>
                <a:gd name="connsiteY182" fmla="*/ 243649 h 814863"/>
                <a:gd name="connsiteX183" fmla="*/ 2874645 w 3192399"/>
                <a:gd name="connsiteY183" fmla="*/ 126682 h 814863"/>
                <a:gd name="connsiteX184" fmla="*/ 2928842 w 3192399"/>
                <a:gd name="connsiteY184" fmla="*/ 88011 h 814863"/>
                <a:gd name="connsiteX185" fmla="*/ 2950369 w 3192399"/>
                <a:gd name="connsiteY185" fmla="*/ 92012 h 814863"/>
                <a:gd name="connsiteX186" fmla="*/ 2950369 w 3192399"/>
                <a:gd name="connsiteY186" fmla="*/ 155258 h 814863"/>
                <a:gd name="connsiteX187" fmla="*/ 2947892 w 3192399"/>
                <a:gd name="connsiteY187" fmla="*/ 155258 h 814863"/>
                <a:gd name="connsiteX188" fmla="*/ 2918746 w 3192399"/>
                <a:gd name="connsiteY188" fmla="*/ 150209 h 814863"/>
                <a:gd name="connsiteX189" fmla="*/ 2876550 w 3192399"/>
                <a:gd name="connsiteY189" fmla="*/ 185357 h 814863"/>
                <a:gd name="connsiteX190" fmla="*/ 2876550 w 3192399"/>
                <a:gd name="connsiteY190" fmla="*/ 313944 h 814863"/>
                <a:gd name="connsiteX191" fmla="*/ 2810256 w 3192399"/>
                <a:gd name="connsiteY191" fmla="*/ 313944 h 814863"/>
                <a:gd name="connsiteX192" fmla="*/ 2810256 w 3192399"/>
                <a:gd name="connsiteY192" fmla="*/ 90488 h 814863"/>
                <a:gd name="connsiteX193" fmla="*/ 2874550 w 3192399"/>
                <a:gd name="connsiteY193" fmla="*/ 90488 h 814863"/>
                <a:gd name="connsiteX194" fmla="*/ 2874550 w 3192399"/>
                <a:gd name="connsiteY194" fmla="*/ 126587 h 814863"/>
                <a:gd name="connsiteX195" fmla="*/ 3128105 w 3192399"/>
                <a:gd name="connsiteY195" fmla="*/ 290893 h 814863"/>
                <a:gd name="connsiteX196" fmla="*/ 3061811 w 3192399"/>
                <a:gd name="connsiteY196" fmla="*/ 318992 h 814863"/>
                <a:gd name="connsiteX197" fmla="*/ 2967895 w 3192399"/>
                <a:gd name="connsiteY197" fmla="*/ 202501 h 814863"/>
                <a:gd name="connsiteX198" fmla="*/ 3061811 w 3192399"/>
                <a:gd name="connsiteY198" fmla="*/ 85534 h 814863"/>
                <a:gd name="connsiteX199" fmla="*/ 3126105 w 3192399"/>
                <a:gd name="connsiteY199" fmla="*/ 111157 h 814863"/>
                <a:gd name="connsiteX200" fmla="*/ 3126105 w 3192399"/>
                <a:gd name="connsiteY200" fmla="*/ 191 h 814863"/>
                <a:gd name="connsiteX201" fmla="*/ 3192399 w 3192399"/>
                <a:gd name="connsiteY201" fmla="*/ 191 h 814863"/>
                <a:gd name="connsiteX202" fmla="*/ 3192399 w 3192399"/>
                <a:gd name="connsiteY202" fmla="*/ 313944 h 814863"/>
                <a:gd name="connsiteX203" fmla="*/ 3128105 w 3192399"/>
                <a:gd name="connsiteY203" fmla="*/ 313944 h 814863"/>
                <a:gd name="connsiteX204" fmla="*/ 3128105 w 3192399"/>
                <a:gd name="connsiteY204" fmla="*/ 290893 h 814863"/>
                <a:gd name="connsiteX205" fmla="*/ 3126105 w 3192399"/>
                <a:gd name="connsiteY205" fmla="*/ 238125 h 814863"/>
                <a:gd name="connsiteX206" fmla="*/ 3126105 w 3192399"/>
                <a:gd name="connsiteY206" fmla="*/ 166307 h 814863"/>
                <a:gd name="connsiteX207" fmla="*/ 3083909 w 3192399"/>
                <a:gd name="connsiteY207" fmla="*/ 143256 h 814863"/>
                <a:gd name="connsiteX208" fmla="*/ 3035237 w 3192399"/>
                <a:gd name="connsiteY208" fmla="*/ 202501 h 814863"/>
                <a:gd name="connsiteX209" fmla="*/ 3083909 w 3192399"/>
                <a:gd name="connsiteY209" fmla="*/ 261271 h 814863"/>
                <a:gd name="connsiteX210" fmla="*/ 3126105 w 3192399"/>
                <a:gd name="connsiteY210" fmla="*/ 238220 h 814863"/>
                <a:gd name="connsiteX211" fmla="*/ 0 w 3192399"/>
                <a:gd name="connsiteY211" fmla="*/ 416243 h 814863"/>
                <a:gd name="connsiteX212" fmla="*/ 193834 w 3192399"/>
                <a:gd name="connsiteY212" fmla="*/ 416243 h 814863"/>
                <a:gd name="connsiteX213" fmla="*/ 193834 w 3192399"/>
                <a:gd name="connsiteY213" fmla="*/ 454343 h 814863"/>
                <a:gd name="connsiteX214" fmla="*/ 43720 w 3192399"/>
                <a:gd name="connsiteY214" fmla="*/ 454343 h 814863"/>
                <a:gd name="connsiteX215" fmla="*/ 43720 w 3192399"/>
                <a:gd name="connsiteY215" fmla="*/ 550259 h 814863"/>
                <a:gd name="connsiteX216" fmla="*/ 179737 w 3192399"/>
                <a:gd name="connsiteY216" fmla="*/ 550259 h 814863"/>
                <a:gd name="connsiteX217" fmla="*/ 179737 w 3192399"/>
                <a:gd name="connsiteY217" fmla="*/ 587407 h 814863"/>
                <a:gd name="connsiteX218" fmla="*/ 43720 w 3192399"/>
                <a:gd name="connsiteY218" fmla="*/ 587407 h 814863"/>
                <a:gd name="connsiteX219" fmla="*/ 43720 w 3192399"/>
                <a:gd name="connsiteY219" fmla="*/ 691801 h 814863"/>
                <a:gd name="connsiteX220" fmla="*/ 193834 w 3192399"/>
                <a:gd name="connsiteY220" fmla="*/ 691801 h 814863"/>
                <a:gd name="connsiteX221" fmla="*/ 193834 w 3192399"/>
                <a:gd name="connsiteY221" fmla="*/ 729901 h 814863"/>
                <a:gd name="connsiteX222" fmla="*/ 0 w 3192399"/>
                <a:gd name="connsiteY222" fmla="*/ 729901 h 814863"/>
                <a:gd name="connsiteX223" fmla="*/ 0 w 3192399"/>
                <a:gd name="connsiteY223" fmla="*/ 416147 h 814863"/>
                <a:gd name="connsiteX224" fmla="*/ 353949 w 3192399"/>
                <a:gd name="connsiteY224" fmla="*/ 504635 h 814863"/>
                <a:gd name="connsiteX225" fmla="*/ 431292 w 3192399"/>
                <a:gd name="connsiteY225" fmla="*/ 591026 h 814863"/>
                <a:gd name="connsiteX226" fmla="*/ 431292 w 3192399"/>
                <a:gd name="connsiteY226" fmla="*/ 730091 h 814863"/>
                <a:gd name="connsiteX227" fmla="*/ 389668 w 3192399"/>
                <a:gd name="connsiteY227" fmla="*/ 730091 h 814863"/>
                <a:gd name="connsiteX228" fmla="*/ 389668 w 3192399"/>
                <a:gd name="connsiteY228" fmla="*/ 592074 h 814863"/>
                <a:gd name="connsiteX229" fmla="*/ 343472 w 3192399"/>
                <a:gd name="connsiteY229" fmla="*/ 542830 h 814863"/>
                <a:gd name="connsiteX230" fmla="*/ 287750 w 3192399"/>
                <a:gd name="connsiteY230" fmla="*/ 583025 h 814863"/>
                <a:gd name="connsiteX231" fmla="*/ 287750 w 3192399"/>
                <a:gd name="connsiteY231" fmla="*/ 730091 h 814863"/>
                <a:gd name="connsiteX232" fmla="*/ 246126 w 3192399"/>
                <a:gd name="connsiteY232" fmla="*/ 730091 h 814863"/>
                <a:gd name="connsiteX233" fmla="*/ 246126 w 3192399"/>
                <a:gd name="connsiteY233" fmla="*/ 509207 h 814863"/>
                <a:gd name="connsiteX234" fmla="*/ 287750 w 3192399"/>
                <a:gd name="connsiteY234" fmla="*/ 509207 h 814863"/>
                <a:gd name="connsiteX235" fmla="*/ 287750 w 3192399"/>
                <a:gd name="connsiteY235" fmla="*/ 541306 h 814863"/>
                <a:gd name="connsiteX236" fmla="*/ 354044 w 3192399"/>
                <a:gd name="connsiteY236" fmla="*/ 504635 h 814863"/>
                <a:gd name="connsiteX237" fmla="*/ 543211 w 3192399"/>
                <a:gd name="connsiteY237" fmla="*/ 509111 h 814863"/>
                <a:gd name="connsiteX238" fmla="*/ 599980 w 3192399"/>
                <a:gd name="connsiteY238" fmla="*/ 509111 h 814863"/>
                <a:gd name="connsiteX239" fmla="*/ 599980 w 3192399"/>
                <a:gd name="connsiteY239" fmla="*/ 544735 h 814863"/>
                <a:gd name="connsiteX240" fmla="*/ 543211 w 3192399"/>
                <a:gd name="connsiteY240" fmla="*/ 544735 h 814863"/>
                <a:gd name="connsiteX241" fmla="*/ 543211 w 3192399"/>
                <a:gd name="connsiteY241" fmla="*/ 663702 h 814863"/>
                <a:gd name="connsiteX242" fmla="*/ 579882 w 3192399"/>
                <a:gd name="connsiteY242" fmla="*/ 697325 h 814863"/>
                <a:gd name="connsiteX243" fmla="*/ 598456 w 3192399"/>
                <a:gd name="connsiteY243" fmla="*/ 694277 h 814863"/>
                <a:gd name="connsiteX244" fmla="*/ 599980 w 3192399"/>
                <a:gd name="connsiteY244" fmla="*/ 694277 h 814863"/>
                <a:gd name="connsiteX245" fmla="*/ 599980 w 3192399"/>
                <a:gd name="connsiteY245" fmla="*/ 729901 h 814863"/>
                <a:gd name="connsiteX246" fmla="*/ 573881 w 3192399"/>
                <a:gd name="connsiteY246" fmla="*/ 734473 h 814863"/>
                <a:gd name="connsiteX247" fmla="*/ 501587 w 3192399"/>
                <a:gd name="connsiteY247" fmla="*/ 667703 h 814863"/>
                <a:gd name="connsiteX248" fmla="*/ 501587 w 3192399"/>
                <a:gd name="connsiteY248" fmla="*/ 544735 h 814863"/>
                <a:gd name="connsiteX249" fmla="*/ 463391 w 3192399"/>
                <a:gd name="connsiteY249" fmla="*/ 544735 h 814863"/>
                <a:gd name="connsiteX250" fmla="*/ 463391 w 3192399"/>
                <a:gd name="connsiteY250" fmla="*/ 509111 h 814863"/>
                <a:gd name="connsiteX251" fmla="*/ 501587 w 3192399"/>
                <a:gd name="connsiteY251" fmla="*/ 509111 h 814863"/>
                <a:gd name="connsiteX252" fmla="*/ 501587 w 3192399"/>
                <a:gd name="connsiteY252" fmla="*/ 450342 h 814863"/>
                <a:gd name="connsiteX253" fmla="*/ 543211 w 3192399"/>
                <a:gd name="connsiteY253" fmla="*/ 450342 h 814863"/>
                <a:gd name="connsiteX254" fmla="*/ 543211 w 3192399"/>
                <a:gd name="connsiteY254" fmla="*/ 509111 h 814863"/>
                <a:gd name="connsiteX255" fmla="*/ 735521 w 3192399"/>
                <a:gd name="connsiteY255" fmla="*/ 734568 h 814863"/>
                <a:gd name="connsiteX256" fmla="*/ 626555 w 3192399"/>
                <a:gd name="connsiteY256" fmla="*/ 622078 h 814863"/>
                <a:gd name="connsiteX257" fmla="*/ 727424 w 3192399"/>
                <a:gd name="connsiteY257" fmla="*/ 504635 h 814863"/>
                <a:gd name="connsiteX258" fmla="*/ 819817 w 3192399"/>
                <a:gd name="connsiteY258" fmla="*/ 613029 h 814863"/>
                <a:gd name="connsiteX259" fmla="*/ 819817 w 3192399"/>
                <a:gd name="connsiteY259" fmla="*/ 632079 h 814863"/>
                <a:gd name="connsiteX260" fmla="*/ 668179 w 3192399"/>
                <a:gd name="connsiteY260" fmla="*/ 632079 h 814863"/>
                <a:gd name="connsiteX261" fmla="*/ 740950 w 3192399"/>
                <a:gd name="connsiteY261" fmla="*/ 698373 h 814863"/>
                <a:gd name="connsiteX262" fmla="*/ 802672 w 3192399"/>
                <a:gd name="connsiteY262" fmla="*/ 678275 h 814863"/>
                <a:gd name="connsiteX263" fmla="*/ 804196 w 3192399"/>
                <a:gd name="connsiteY263" fmla="*/ 678275 h 814863"/>
                <a:gd name="connsiteX264" fmla="*/ 804196 w 3192399"/>
                <a:gd name="connsiteY264" fmla="*/ 714946 h 814863"/>
                <a:gd name="connsiteX265" fmla="*/ 735425 w 3192399"/>
                <a:gd name="connsiteY265" fmla="*/ 734473 h 814863"/>
                <a:gd name="connsiteX266" fmla="*/ 669798 w 3192399"/>
                <a:gd name="connsiteY266" fmla="*/ 597980 h 814863"/>
                <a:gd name="connsiteX267" fmla="*/ 779717 w 3192399"/>
                <a:gd name="connsiteY267" fmla="*/ 597980 h 814863"/>
                <a:gd name="connsiteX268" fmla="*/ 727996 w 3192399"/>
                <a:gd name="connsiteY268" fmla="*/ 540258 h 814863"/>
                <a:gd name="connsiteX269" fmla="*/ 669798 w 3192399"/>
                <a:gd name="connsiteY269" fmla="*/ 597980 h 814863"/>
                <a:gd name="connsiteX270" fmla="*/ 910781 w 3192399"/>
                <a:gd name="connsiteY270" fmla="*/ 543306 h 814863"/>
                <a:gd name="connsiteX271" fmla="*/ 965549 w 3192399"/>
                <a:gd name="connsiteY271" fmla="*/ 505682 h 814863"/>
                <a:gd name="connsiteX272" fmla="*/ 987171 w 3192399"/>
                <a:gd name="connsiteY272" fmla="*/ 509207 h 814863"/>
                <a:gd name="connsiteX273" fmla="*/ 987171 w 3192399"/>
                <a:gd name="connsiteY273" fmla="*/ 550355 h 814863"/>
                <a:gd name="connsiteX274" fmla="*/ 985647 w 3192399"/>
                <a:gd name="connsiteY274" fmla="*/ 550355 h 814863"/>
                <a:gd name="connsiteX275" fmla="*/ 959549 w 3192399"/>
                <a:gd name="connsiteY275" fmla="*/ 545878 h 814863"/>
                <a:gd name="connsiteX276" fmla="*/ 910876 w 3192399"/>
                <a:gd name="connsiteY276" fmla="*/ 586073 h 814863"/>
                <a:gd name="connsiteX277" fmla="*/ 910876 w 3192399"/>
                <a:gd name="connsiteY277" fmla="*/ 730187 h 814863"/>
                <a:gd name="connsiteX278" fmla="*/ 869252 w 3192399"/>
                <a:gd name="connsiteY278" fmla="*/ 730187 h 814863"/>
                <a:gd name="connsiteX279" fmla="*/ 869252 w 3192399"/>
                <a:gd name="connsiteY279" fmla="*/ 509302 h 814863"/>
                <a:gd name="connsiteX280" fmla="*/ 910876 w 3192399"/>
                <a:gd name="connsiteY280" fmla="*/ 509302 h 814863"/>
                <a:gd name="connsiteX281" fmla="*/ 910876 w 3192399"/>
                <a:gd name="connsiteY281" fmla="*/ 543401 h 814863"/>
                <a:gd name="connsiteX282" fmla="*/ 1128713 w 3192399"/>
                <a:gd name="connsiteY282" fmla="*/ 504635 h 814863"/>
                <a:gd name="connsiteX283" fmla="*/ 1229582 w 3192399"/>
                <a:gd name="connsiteY283" fmla="*/ 619601 h 814863"/>
                <a:gd name="connsiteX284" fmla="*/ 1128713 w 3192399"/>
                <a:gd name="connsiteY284" fmla="*/ 734568 h 814863"/>
                <a:gd name="connsiteX285" fmla="*/ 1066991 w 3192399"/>
                <a:gd name="connsiteY285" fmla="*/ 705421 h 814863"/>
                <a:gd name="connsiteX286" fmla="*/ 1066991 w 3192399"/>
                <a:gd name="connsiteY286" fmla="*/ 814864 h 814863"/>
                <a:gd name="connsiteX287" fmla="*/ 1025366 w 3192399"/>
                <a:gd name="connsiteY287" fmla="*/ 814864 h 814863"/>
                <a:gd name="connsiteX288" fmla="*/ 1025366 w 3192399"/>
                <a:gd name="connsiteY288" fmla="*/ 509111 h 814863"/>
                <a:gd name="connsiteX289" fmla="*/ 1066991 w 3192399"/>
                <a:gd name="connsiteY289" fmla="*/ 509111 h 814863"/>
                <a:gd name="connsiteX290" fmla="*/ 1066991 w 3192399"/>
                <a:gd name="connsiteY290" fmla="*/ 534162 h 814863"/>
                <a:gd name="connsiteX291" fmla="*/ 1128713 w 3192399"/>
                <a:gd name="connsiteY291" fmla="*/ 504539 h 814863"/>
                <a:gd name="connsiteX292" fmla="*/ 1121664 w 3192399"/>
                <a:gd name="connsiteY292" fmla="*/ 696944 h 814863"/>
                <a:gd name="connsiteX293" fmla="*/ 1186910 w 3192399"/>
                <a:gd name="connsiteY293" fmla="*/ 619601 h 814863"/>
                <a:gd name="connsiteX294" fmla="*/ 1121664 w 3192399"/>
                <a:gd name="connsiteY294" fmla="*/ 542258 h 814863"/>
                <a:gd name="connsiteX295" fmla="*/ 1066991 w 3192399"/>
                <a:gd name="connsiteY295" fmla="*/ 577406 h 814863"/>
                <a:gd name="connsiteX296" fmla="*/ 1066991 w 3192399"/>
                <a:gd name="connsiteY296" fmla="*/ 662273 h 814863"/>
                <a:gd name="connsiteX297" fmla="*/ 1121664 w 3192399"/>
                <a:gd name="connsiteY297" fmla="*/ 696944 h 814863"/>
                <a:gd name="connsiteX298" fmla="*/ 1320451 w 3192399"/>
                <a:gd name="connsiteY298" fmla="*/ 543306 h 814863"/>
                <a:gd name="connsiteX299" fmla="*/ 1375220 w 3192399"/>
                <a:gd name="connsiteY299" fmla="*/ 505682 h 814863"/>
                <a:gd name="connsiteX300" fmla="*/ 1396841 w 3192399"/>
                <a:gd name="connsiteY300" fmla="*/ 509207 h 814863"/>
                <a:gd name="connsiteX301" fmla="*/ 1396841 w 3192399"/>
                <a:gd name="connsiteY301" fmla="*/ 550355 h 814863"/>
                <a:gd name="connsiteX302" fmla="*/ 1395317 w 3192399"/>
                <a:gd name="connsiteY302" fmla="*/ 550355 h 814863"/>
                <a:gd name="connsiteX303" fmla="*/ 1369219 w 3192399"/>
                <a:gd name="connsiteY303" fmla="*/ 545878 h 814863"/>
                <a:gd name="connsiteX304" fmla="*/ 1320546 w 3192399"/>
                <a:gd name="connsiteY304" fmla="*/ 586073 h 814863"/>
                <a:gd name="connsiteX305" fmla="*/ 1320546 w 3192399"/>
                <a:gd name="connsiteY305" fmla="*/ 730187 h 814863"/>
                <a:gd name="connsiteX306" fmla="*/ 1278922 w 3192399"/>
                <a:gd name="connsiteY306" fmla="*/ 730187 h 814863"/>
                <a:gd name="connsiteX307" fmla="*/ 1278922 w 3192399"/>
                <a:gd name="connsiteY307" fmla="*/ 509302 h 814863"/>
                <a:gd name="connsiteX308" fmla="*/ 1320546 w 3192399"/>
                <a:gd name="connsiteY308" fmla="*/ 509302 h 814863"/>
                <a:gd name="connsiteX309" fmla="*/ 1320546 w 3192399"/>
                <a:gd name="connsiteY309" fmla="*/ 543401 h 814863"/>
                <a:gd name="connsiteX310" fmla="*/ 1457039 w 3192399"/>
                <a:gd name="connsiteY310" fmla="*/ 419862 h 814863"/>
                <a:gd name="connsiteX311" fmla="*/ 1483614 w 3192399"/>
                <a:gd name="connsiteY311" fmla="*/ 445960 h 814863"/>
                <a:gd name="connsiteX312" fmla="*/ 1457039 w 3192399"/>
                <a:gd name="connsiteY312" fmla="*/ 472059 h 814863"/>
                <a:gd name="connsiteX313" fmla="*/ 1430464 w 3192399"/>
                <a:gd name="connsiteY313" fmla="*/ 445960 h 814863"/>
                <a:gd name="connsiteX314" fmla="*/ 1457039 w 3192399"/>
                <a:gd name="connsiteY314" fmla="*/ 419862 h 814863"/>
                <a:gd name="connsiteX315" fmla="*/ 1436465 w 3192399"/>
                <a:gd name="connsiteY315" fmla="*/ 509207 h 814863"/>
                <a:gd name="connsiteX316" fmla="*/ 1478185 w 3192399"/>
                <a:gd name="connsiteY316" fmla="*/ 509207 h 814863"/>
                <a:gd name="connsiteX317" fmla="*/ 1478185 w 3192399"/>
                <a:gd name="connsiteY317" fmla="*/ 730091 h 814863"/>
                <a:gd name="connsiteX318" fmla="*/ 1436465 w 3192399"/>
                <a:gd name="connsiteY318" fmla="*/ 730091 h 814863"/>
                <a:gd name="connsiteX319" fmla="*/ 1436465 w 3192399"/>
                <a:gd name="connsiteY319" fmla="*/ 509207 h 814863"/>
                <a:gd name="connsiteX320" fmla="*/ 1626775 w 3192399"/>
                <a:gd name="connsiteY320" fmla="*/ 601123 h 814863"/>
                <a:gd name="connsiteX321" fmla="*/ 1693545 w 3192399"/>
                <a:gd name="connsiteY321" fmla="*/ 666369 h 814863"/>
                <a:gd name="connsiteX322" fmla="*/ 1608677 w 3192399"/>
                <a:gd name="connsiteY322" fmla="*/ 734663 h 814863"/>
                <a:gd name="connsiteX323" fmla="*/ 1533906 w 3192399"/>
                <a:gd name="connsiteY323" fmla="*/ 714566 h 814863"/>
                <a:gd name="connsiteX324" fmla="*/ 1533906 w 3192399"/>
                <a:gd name="connsiteY324" fmla="*/ 674942 h 814863"/>
                <a:gd name="connsiteX325" fmla="*/ 1535906 w 3192399"/>
                <a:gd name="connsiteY325" fmla="*/ 674942 h 814863"/>
                <a:gd name="connsiteX326" fmla="*/ 1608201 w 3192399"/>
                <a:gd name="connsiteY326" fmla="*/ 699516 h 814863"/>
                <a:gd name="connsiteX327" fmla="*/ 1652873 w 3192399"/>
                <a:gd name="connsiteY327" fmla="*/ 671417 h 814863"/>
                <a:gd name="connsiteX328" fmla="*/ 1600676 w 3192399"/>
                <a:gd name="connsiteY328" fmla="*/ 635794 h 814863"/>
                <a:gd name="connsiteX329" fmla="*/ 1534954 w 3192399"/>
                <a:gd name="connsiteY329" fmla="*/ 572548 h 814863"/>
                <a:gd name="connsiteX330" fmla="*/ 1614773 w 3192399"/>
                <a:gd name="connsiteY330" fmla="*/ 504730 h 814863"/>
                <a:gd name="connsiteX331" fmla="*/ 1682591 w 3192399"/>
                <a:gd name="connsiteY331" fmla="*/ 522827 h 814863"/>
                <a:gd name="connsiteX332" fmla="*/ 1682591 w 3192399"/>
                <a:gd name="connsiteY332" fmla="*/ 563023 h 814863"/>
                <a:gd name="connsiteX333" fmla="*/ 1681067 w 3192399"/>
                <a:gd name="connsiteY333" fmla="*/ 563023 h 814863"/>
                <a:gd name="connsiteX334" fmla="*/ 1615821 w 3192399"/>
                <a:gd name="connsiteY334" fmla="*/ 539972 h 814863"/>
                <a:gd name="connsiteX335" fmla="*/ 1575149 w 3192399"/>
                <a:gd name="connsiteY335" fmla="*/ 567119 h 814863"/>
                <a:gd name="connsiteX336" fmla="*/ 1626870 w 3192399"/>
                <a:gd name="connsiteY336" fmla="*/ 601313 h 814863"/>
                <a:gd name="connsiteX337" fmla="*/ 1838611 w 3192399"/>
                <a:gd name="connsiteY337" fmla="*/ 734663 h 814863"/>
                <a:gd name="connsiteX338" fmla="*/ 1729645 w 3192399"/>
                <a:gd name="connsiteY338" fmla="*/ 622173 h 814863"/>
                <a:gd name="connsiteX339" fmla="*/ 1830514 w 3192399"/>
                <a:gd name="connsiteY339" fmla="*/ 504730 h 814863"/>
                <a:gd name="connsiteX340" fmla="*/ 1922907 w 3192399"/>
                <a:gd name="connsiteY340" fmla="*/ 613124 h 814863"/>
                <a:gd name="connsiteX341" fmla="*/ 1922907 w 3192399"/>
                <a:gd name="connsiteY341" fmla="*/ 632174 h 814863"/>
                <a:gd name="connsiteX342" fmla="*/ 1771269 w 3192399"/>
                <a:gd name="connsiteY342" fmla="*/ 632174 h 814863"/>
                <a:gd name="connsiteX343" fmla="*/ 1844040 w 3192399"/>
                <a:gd name="connsiteY343" fmla="*/ 698468 h 814863"/>
                <a:gd name="connsiteX344" fmla="*/ 1905762 w 3192399"/>
                <a:gd name="connsiteY344" fmla="*/ 678371 h 814863"/>
                <a:gd name="connsiteX345" fmla="*/ 1907286 w 3192399"/>
                <a:gd name="connsiteY345" fmla="*/ 678371 h 814863"/>
                <a:gd name="connsiteX346" fmla="*/ 1907286 w 3192399"/>
                <a:gd name="connsiteY346" fmla="*/ 715042 h 814863"/>
                <a:gd name="connsiteX347" fmla="*/ 1838516 w 3192399"/>
                <a:gd name="connsiteY347" fmla="*/ 734568 h 814863"/>
                <a:gd name="connsiteX348" fmla="*/ 1772888 w 3192399"/>
                <a:gd name="connsiteY348" fmla="*/ 598075 h 814863"/>
                <a:gd name="connsiteX349" fmla="*/ 1882807 w 3192399"/>
                <a:gd name="connsiteY349" fmla="*/ 598075 h 814863"/>
                <a:gd name="connsiteX350" fmla="*/ 1831086 w 3192399"/>
                <a:gd name="connsiteY350" fmla="*/ 540353 h 814863"/>
                <a:gd name="connsiteX351" fmla="*/ 1772888 w 3192399"/>
                <a:gd name="connsiteY351" fmla="*/ 598075 h 81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3192399" h="814863">
                  <a:moveTo>
                    <a:pt x="68294" y="313754"/>
                  </a:moveTo>
                  <a:lnTo>
                    <a:pt x="0" y="313754"/>
                  </a:lnTo>
                  <a:lnTo>
                    <a:pt x="0" y="0"/>
                  </a:lnTo>
                  <a:lnTo>
                    <a:pt x="68294" y="0"/>
                  </a:lnTo>
                  <a:lnTo>
                    <a:pt x="68294" y="124016"/>
                  </a:lnTo>
                  <a:lnTo>
                    <a:pt x="190310" y="124016"/>
                  </a:lnTo>
                  <a:lnTo>
                    <a:pt x="190310" y="0"/>
                  </a:lnTo>
                  <a:lnTo>
                    <a:pt x="258604" y="0"/>
                  </a:lnTo>
                  <a:lnTo>
                    <a:pt x="258604" y="313754"/>
                  </a:lnTo>
                  <a:lnTo>
                    <a:pt x="190310" y="313754"/>
                  </a:lnTo>
                  <a:lnTo>
                    <a:pt x="190310" y="183737"/>
                  </a:lnTo>
                  <a:lnTo>
                    <a:pt x="68294" y="183737"/>
                  </a:lnTo>
                  <a:lnTo>
                    <a:pt x="68294" y="313754"/>
                  </a:lnTo>
                  <a:close/>
                  <a:moveTo>
                    <a:pt x="413671" y="318802"/>
                  </a:moveTo>
                  <a:cubicBezTo>
                    <a:pt x="344424" y="318802"/>
                    <a:pt x="297180" y="275082"/>
                    <a:pt x="297180" y="203359"/>
                  </a:cubicBezTo>
                  <a:cubicBezTo>
                    <a:pt x="297180" y="131635"/>
                    <a:pt x="343376" y="85344"/>
                    <a:pt x="404622" y="85344"/>
                  </a:cubicBezTo>
                  <a:cubicBezTo>
                    <a:pt x="471392" y="85344"/>
                    <a:pt x="504539" y="130016"/>
                    <a:pt x="504539" y="196787"/>
                  </a:cubicBezTo>
                  <a:lnTo>
                    <a:pt x="504539" y="221933"/>
                  </a:lnTo>
                  <a:lnTo>
                    <a:pt x="361950" y="221933"/>
                  </a:lnTo>
                  <a:cubicBezTo>
                    <a:pt x="369951" y="256603"/>
                    <a:pt x="397097" y="265557"/>
                    <a:pt x="424244" y="265557"/>
                  </a:cubicBezTo>
                  <a:cubicBezTo>
                    <a:pt x="447866" y="265557"/>
                    <a:pt x="464915" y="260509"/>
                    <a:pt x="485966" y="247460"/>
                  </a:cubicBezTo>
                  <a:lnTo>
                    <a:pt x="488442" y="247460"/>
                  </a:lnTo>
                  <a:lnTo>
                    <a:pt x="488442" y="299180"/>
                  </a:lnTo>
                  <a:cubicBezTo>
                    <a:pt x="470345" y="312230"/>
                    <a:pt x="444722" y="318802"/>
                    <a:pt x="413671" y="318802"/>
                  </a:cubicBezTo>
                  <a:close/>
                  <a:moveTo>
                    <a:pt x="361950" y="176212"/>
                  </a:moveTo>
                  <a:lnTo>
                    <a:pt x="443294" y="176212"/>
                  </a:lnTo>
                  <a:cubicBezTo>
                    <a:pt x="441770" y="153162"/>
                    <a:pt x="432245" y="137065"/>
                    <a:pt x="405670" y="137065"/>
                  </a:cubicBezTo>
                  <a:cubicBezTo>
                    <a:pt x="385572" y="137065"/>
                    <a:pt x="368046" y="145637"/>
                    <a:pt x="361950" y="176212"/>
                  </a:cubicBezTo>
                  <a:close/>
                  <a:moveTo>
                    <a:pt x="682752" y="182213"/>
                  </a:moveTo>
                  <a:lnTo>
                    <a:pt x="647605" y="313754"/>
                  </a:lnTo>
                  <a:lnTo>
                    <a:pt x="587883" y="313754"/>
                  </a:lnTo>
                  <a:lnTo>
                    <a:pt x="519589" y="92869"/>
                  </a:lnTo>
                  <a:lnTo>
                    <a:pt x="519589" y="90392"/>
                  </a:lnTo>
                  <a:lnTo>
                    <a:pt x="584835" y="90392"/>
                  </a:lnTo>
                  <a:lnTo>
                    <a:pt x="621983" y="222409"/>
                  </a:lnTo>
                  <a:lnTo>
                    <a:pt x="657130" y="90392"/>
                  </a:lnTo>
                  <a:lnTo>
                    <a:pt x="710375" y="90392"/>
                  </a:lnTo>
                  <a:lnTo>
                    <a:pt x="745998" y="222409"/>
                  </a:lnTo>
                  <a:lnTo>
                    <a:pt x="783622" y="90392"/>
                  </a:lnTo>
                  <a:lnTo>
                    <a:pt x="846392" y="90392"/>
                  </a:lnTo>
                  <a:lnTo>
                    <a:pt x="846392" y="92869"/>
                  </a:lnTo>
                  <a:lnTo>
                    <a:pt x="778097" y="313754"/>
                  </a:lnTo>
                  <a:lnTo>
                    <a:pt x="718376" y="313754"/>
                  </a:lnTo>
                  <a:lnTo>
                    <a:pt x="682752" y="182213"/>
                  </a:lnTo>
                  <a:close/>
                  <a:moveTo>
                    <a:pt x="957358" y="318802"/>
                  </a:moveTo>
                  <a:cubicBezTo>
                    <a:pt x="903161" y="318802"/>
                    <a:pt x="881063" y="297180"/>
                    <a:pt x="881063" y="246507"/>
                  </a:cubicBezTo>
                  <a:lnTo>
                    <a:pt x="881063" y="0"/>
                  </a:lnTo>
                  <a:lnTo>
                    <a:pt x="947357" y="0"/>
                  </a:lnTo>
                  <a:lnTo>
                    <a:pt x="947357" y="242030"/>
                  </a:lnTo>
                  <a:cubicBezTo>
                    <a:pt x="947357" y="257556"/>
                    <a:pt x="953357" y="263081"/>
                    <a:pt x="966407" y="263081"/>
                  </a:cubicBezTo>
                  <a:cubicBezTo>
                    <a:pt x="970979" y="263081"/>
                    <a:pt x="977456" y="261557"/>
                    <a:pt x="981456" y="260033"/>
                  </a:cubicBezTo>
                  <a:lnTo>
                    <a:pt x="982504" y="260033"/>
                  </a:lnTo>
                  <a:lnTo>
                    <a:pt x="982504" y="314801"/>
                  </a:lnTo>
                  <a:cubicBezTo>
                    <a:pt x="976979" y="316801"/>
                    <a:pt x="967454" y="318802"/>
                    <a:pt x="957453" y="318802"/>
                  </a:cubicBezTo>
                  <a:close/>
                  <a:moveTo>
                    <a:pt x="1117473" y="318802"/>
                  </a:moveTo>
                  <a:cubicBezTo>
                    <a:pt x="1048226" y="318802"/>
                    <a:pt x="1000982" y="275082"/>
                    <a:pt x="1000982" y="203359"/>
                  </a:cubicBezTo>
                  <a:cubicBezTo>
                    <a:pt x="1000982" y="131635"/>
                    <a:pt x="1047179" y="85344"/>
                    <a:pt x="1108424" y="85344"/>
                  </a:cubicBezTo>
                  <a:cubicBezTo>
                    <a:pt x="1175195" y="85344"/>
                    <a:pt x="1208342" y="130016"/>
                    <a:pt x="1208342" y="196787"/>
                  </a:cubicBezTo>
                  <a:lnTo>
                    <a:pt x="1208342" y="221933"/>
                  </a:lnTo>
                  <a:lnTo>
                    <a:pt x="1065752" y="221933"/>
                  </a:lnTo>
                  <a:cubicBezTo>
                    <a:pt x="1073753" y="256603"/>
                    <a:pt x="1100900" y="265557"/>
                    <a:pt x="1128046" y="265557"/>
                  </a:cubicBezTo>
                  <a:cubicBezTo>
                    <a:pt x="1151668" y="265557"/>
                    <a:pt x="1168718" y="260509"/>
                    <a:pt x="1189768" y="247460"/>
                  </a:cubicBezTo>
                  <a:lnTo>
                    <a:pt x="1192244" y="247460"/>
                  </a:lnTo>
                  <a:lnTo>
                    <a:pt x="1192244" y="299180"/>
                  </a:lnTo>
                  <a:cubicBezTo>
                    <a:pt x="1174147" y="312230"/>
                    <a:pt x="1148525" y="318802"/>
                    <a:pt x="1117473" y="318802"/>
                  </a:cubicBezTo>
                  <a:close/>
                  <a:moveTo>
                    <a:pt x="1065752" y="176212"/>
                  </a:moveTo>
                  <a:lnTo>
                    <a:pt x="1147096" y="176212"/>
                  </a:lnTo>
                  <a:cubicBezTo>
                    <a:pt x="1145572" y="153162"/>
                    <a:pt x="1136047" y="137065"/>
                    <a:pt x="1109472" y="137065"/>
                  </a:cubicBezTo>
                  <a:cubicBezTo>
                    <a:pt x="1089374" y="137065"/>
                    <a:pt x="1071848" y="145637"/>
                    <a:pt x="1065752" y="176212"/>
                  </a:cubicBezTo>
                  <a:close/>
                  <a:moveTo>
                    <a:pt x="1480471" y="90392"/>
                  </a:moveTo>
                  <a:lnTo>
                    <a:pt x="1529715" y="90392"/>
                  </a:lnTo>
                  <a:lnTo>
                    <a:pt x="1529715" y="143637"/>
                  </a:lnTo>
                  <a:lnTo>
                    <a:pt x="1480471" y="143637"/>
                  </a:lnTo>
                  <a:lnTo>
                    <a:pt x="1480471" y="234505"/>
                  </a:lnTo>
                  <a:cubicBezTo>
                    <a:pt x="1480471" y="254032"/>
                    <a:pt x="1487996" y="263081"/>
                    <a:pt x="1508093" y="263081"/>
                  </a:cubicBezTo>
                  <a:cubicBezTo>
                    <a:pt x="1513618" y="263081"/>
                    <a:pt x="1520666" y="262604"/>
                    <a:pt x="1528191" y="260033"/>
                  </a:cubicBezTo>
                  <a:lnTo>
                    <a:pt x="1529715" y="260033"/>
                  </a:lnTo>
                  <a:lnTo>
                    <a:pt x="1529715" y="312230"/>
                  </a:lnTo>
                  <a:cubicBezTo>
                    <a:pt x="1521143" y="315278"/>
                    <a:pt x="1508093" y="318802"/>
                    <a:pt x="1489043" y="318802"/>
                  </a:cubicBezTo>
                  <a:cubicBezTo>
                    <a:pt x="1435322" y="318802"/>
                    <a:pt x="1414272" y="294227"/>
                    <a:pt x="1414272" y="237458"/>
                  </a:cubicBezTo>
                  <a:lnTo>
                    <a:pt x="1414272" y="143542"/>
                  </a:lnTo>
                  <a:lnTo>
                    <a:pt x="1329404" y="143542"/>
                  </a:lnTo>
                  <a:lnTo>
                    <a:pt x="1329404" y="234410"/>
                  </a:lnTo>
                  <a:cubicBezTo>
                    <a:pt x="1329404" y="253937"/>
                    <a:pt x="1336929" y="262985"/>
                    <a:pt x="1357027" y="262985"/>
                  </a:cubicBezTo>
                  <a:cubicBezTo>
                    <a:pt x="1362551" y="262985"/>
                    <a:pt x="1369600" y="262509"/>
                    <a:pt x="1377125" y="259937"/>
                  </a:cubicBezTo>
                  <a:lnTo>
                    <a:pt x="1378649" y="259937"/>
                  </a:lnTo>
                  <a:lnTo>
                    <a:pt x="1378649" y="312134"/>
                  </a:lnTo>
                  <a:cubicBezTo>
                    <a:pt x="1370076" y="315182"/>
                    <a:pt x="1357027" y="318707"/>
                    <a:pt x="1337977" y="318707"/>
                  </a:cubicBezTo>
                  <a:cubicBezTo>
                    <a:pt x="1284256" y="318707"/>
                    <a:pt x="1263206" y="294132"/>
                    <a:pt x="1263206" y="237363"/>
                  </a:cubicBezTo>
                  <a:lnTo>
                    <a:pt x="1263206" y="143447"/>
                  </a:lnTo>
                  <a:lnTo>
                    <a:pt x="1229106" y="143447"/>
                  </a:lnTo>
                  <a:lnTo>
                    <a:pt x="1229106" y="90202"/>
                  </a:lnTo>
                  <a:lnTo>
                    <a:pt x="1263206" y="90202"/>
                  </a:lnTo>
                  <a:lnTo>
                    <a:pt x="1263206" y="28956"/>
                  </a:lnTo>
                  <a:lnTo>
                    <a:pt x="1329500" y="28956"/>
                  </a:lnTo>
                  <a:lnTo>
                    <a:pt x="1329500" y="90202"/>
                  </a:lnTo>
                  <a:lnTo>
                    <a:pt x="1414367" y="90202"/>
                  </a:lnTo>
                  <a:lnTo>
                    <a:pt x="1414367" y="28956"/>
                  </a:lnTo>
                  <a:lnTo>
                    <a:pt x="1480661" y="28956"/>
                  </a:lnTo>
                  <a:lnTo>
                    <a:pt x="1480661" y="90202"/>
                  </a:lnTo>
                  <a:close/>
                  <a:moveTo>
                    <a:pt x="1873472" y="106489"/>
                  </a:moveTo>
                  <a:cubicBezTo>
                    <a:pt x="1873472" y="174784"/>
                    <a:pt x="1827752" y="211931"/>
                    <a:pt x="1758506" y="211931"/>
                  </a:cubicBezTo>
                  <a:lnTo>
                    <a:pt x="1709833" y="211931"/>
                  </a:lnTo>
                  <a:lnTo>
                    <a:pt x="1709833" y="313849"/>
                  </a:lnTo>
                  <a:lnTo>
                    <a:pt x="1641539" y="313849"/>
                  </a:lnTo>
                  <a:lnTo>
                    <a:pt x="1641539" y="0"/>
                  </a:lnTo>
                  <a:lnTo>
                    <a:pt x="1758506" y="0"/>
                  </a:lnTo>
                  <a:cubicBezTo>
                    <a:pt x="1827848" y="0"/>
                    <a:pt x="1873472" y="37147"/>
                    <a:pt x="1873472" y="106394"/>
                  </a:cubicBezTo>
                  <a:close/>
                  <a:moveTo>
                    <a:pt x="1752981" y="154210"/>
                  </a:moveTo>
                  <a:cubicBezTo>
                    <a:pt x="1787652" y="154210"/>
                    <a:pt x="1804226" y="134588"/>
                    <a:pt x="1804226" y="106489"/>
                  </a:cubicBezTo>
                  <a:cubicBezTo>
                    <a:pt x="1804226" y="78391"/>
                    <a:pt x="1787652" y="57817"/>
                    <a:pt x="1752981" y="57817"/>
                  </a:cubicBezTo>
                  <a:lnTo>
                    <a:pt x="1709833" y="57817"/>
                  </a:lnTo>
                  <a:lnTo>
                    <a:pt x="1709833" y="154210"/>
                  </a:lnTo>
                  <a:lnTo>
                    <a:pt x="1752981" y="154210"/>
                  </a:lnTo>
                  <a:close/>
                  <a:moveTo>
                    <a:pt x="2021110" y="291751"/>
                  </a:moveTo>
                  <a:cubicBezTo>
                    <a:pt x="2006537" y="309277"/>
                    <a:pt x="1985010" y="317849"/>
                    <a:pt x="1961864" y="317849"/>
                  </a:cubicBezTo>
                  <a:cubicBezTo>
                    <a:pt x="1918240" y="317849"/>
                    <a:pt x="1882521" y="291274"/>
                    <a:pt x="1882521" y="244030"/>
                  </a:cubicBezTo>
                  <a:cubicBezTo>
                    <a:pt x="1882521" y="200311"/>
                    <a:pt x="1918145" y="171260"/>
                    <a:pt x="1969389" y="171260"/>
                  </a:cubicBezTo>
                  <a:cubicBezTo>
                    <a:pt x="1985486" y="171260"/>
                    <a:pt x="2002060" y="173736"/>
                    <a:pt x="2019110" y="178784"/>
                  </a:cubicBezTo>
                  <a:lnTo>
                    <a:pt x="2019110" y="174784"/>
                  </a:lnTo>
                  <a:cubicBezTo>
                    <a:pt x="2019110" y="150685"/>
                    <a:pt x="2005584" y="140113"/>
                    <a:pt x="1969865" y="140113"/>
                  </a:cubicBezTo>
                  <a:cubicBezTo>
                    <a:pt x="1947291" y="140113"/>
                    <a:pt x="1925669" y="146590"/>
                    <a:pt x="1907096" y="157162"/>
                  </a:cubicBezTo>
                  <a:lnTo>
                    <a:pt x="1904619" y="157162"/>
                  </a:lnTo>
                  <a:lnTo>
                    <a:pt x="1904619" y="103918"/>
                  </a:lnTo>
                  <a:cubicBezTo>
                    <a:pt x="1921669" y="93916"/>
                    <a:pt x="1951768" y="85344"/>
                    <a:pt x="1981391" y="85344"/>
                  </a:cubicBezTo>
                  <a:cubicBezTo>
                    <a:pt x="2048637" y="85344"/>
                    <a:pt x="2085308" y="117443"/>
                    <a:pt x="2085308" y="173736"/>
                  </a:cubicBezTo>
                  <a:lnTo>
                    <a:pt x="2085308" y="313849"/>
                  </a:lnTo>
                  <a:lnTo>
                    <a:pt x="2021014" y="313849"/>
                  </a:lnTo>
                  <a:lnTo>
                    <a:pt x="2021014" y="291751"/>
                  </a:lnTo>
                  <a:close/>
                  <a:moveTo>
                    <a:pt x="2019110" y="243554"/>
                  </a:moveTo>
                  <a:lnTo>
                    <a:pt x="2019110" y="224504"/>
                  </a:lnTo>
                  <a:cubicBezTo>
                    <a:pt x="2009108" y="218980"/>
                    <a:pt x="1996059" y="216980"/>
                    <a:pt x="1982438" y="216980"/>
                  </a:cubicBezTo>
                  <a:cubicBezTo>
                    <a:pt x="1960817" y="216980"/>
                    <a:pt x="1947767" y="224980"/>
                    <a:pt x="1947767" y="243078"/>
                  </a:cubicBezTo>
                  <a:cubicBezTo>
                    <a:pt x="1947767" y="261176"/>
                    <a:pt x="1960817" y="269653"/>
                    <a:pt x="1980343" y="269653"/>
                  </a:cubicBezTo>
                  <a:cubicBezTo>
                    <a:pt x="1998917" y="269653"/>
                    <a:pt x="2013014" y="260128"/>
                    <a:pt x="2019014" y="243554"/>
                  </a:cubicBezTo>
                  <a:close/>
                  <a:moveTo>
                    <a:pt x="2119027" y="202406"/>
                  </a:moveTo>
                  <a:cubicBezTo>
                    <a:pt x="2119027" y="130588"/>
                    <a:pt x="2169700" y="85439"/>
                    <a:pt x="2235994" y="85439"/>
                  </a:cubicBezTo>
                  <a:cubicBezTo>
                    <a:pt x="2259616" y="85439"/>
                    <a:pt x="2281714" y="90488"/>
                    <a:pt x="2298287" y="102489"/>
                  </a:cubicBezTo>
                  <a:lnTo>
                    <a:pt x="2298287" y="159258"/>
                  </a:lnTo>
                  <a:lnTo>
                    <a:pt x="2295811" y="159258"/>
                  </a:lnTo>
                  <a:cubicBezTo>
                    <a:pt x="2281238" y="148209"/>
                    <a:pt x="2264188" y="141637"/>
                    <a:pt x="2244566" y="141637"/>
                  </a:cubicBezTo>
                  <a:cubicBezTo>
                    <a:pt x="2211419" y="141637"/>
                    <a:pt x="2186369" y="164211"/>
                    <a:pt x="2186369" y="202406"/>
                  </a:cubicBezTo>
                  <a:cubicBezTo>
                    <a:pt x="2186369" y="240601"/>
                    <a:pt x="2211515" y="262699"/>
                    <a:pt x="2244566" y="262699"/>
                  </a:cubicBezTo>
                  <a:cubicBezTo>
                    <a:pt x="2264093" y="262699"/>
                    <a:pt x="2281238" y="256127"/>
                    <a:pt x="2295811" y="245078"/>
                  </a:cubicBezTo>
                  <a:lnTo>
                    <a:pt x="2298287" y="245078"/>
                  </a:lnTo>
                  <a:lnTo>
                    <a:pt x="2298287" y="301847"/>
                  </a:lnTo>
                  <a:cubicBezTo>
                    <a:pt x="2281714" y="313944"/>
                    <a:pt x="2259616" y="318897"/>
                    <a:pt x="2235994" y="318897"/>
                  </a:cubicBezTo>
                  <a:cubicBezTo>
                    <a:pt x="2169700" y="318897"/>
                    <a:pt x="2119027" y="274225"/>
                    <a:pt x="2119027" y="202406"/>
                  </a:cubicBezTo>
                  <a:close/>
                  <a:moveTo>
                    <a:pt x="2406206" y="212503"/>
                  </a:moveTo>
                  <a:lnTo>
                    <a:pt x="2406206" y="313944"/>
                  </a:lnTo>
                  <a:lnTo>
                    <a:pt x="2339912" y="313944"/>
                  </a:lnTo>
                  <a:lnTo>
                    <a:pt x="2339912" y="0"/>
                  </a:lnTo>
                  <a:lnTo>
                    <a:pt x="2406206" y="0"/>
                  </a:lnTo>
                  <a:lnTo>
                    <a:pt x="2406206" y="178689"/>
                  </a:lnTo>
                  <a:lnTo>
                    <a:pt x="2472976" y="90297"/>
                  </a:lnTo>
                  <a:lnTo>
                    <a:pt x="2548319" y="90297"/>
                  </a:lnTo>
                  <a:lnTo>
                    <a:pt x="2548319" y="92774"/>
                  </a:lnTo>
                  <a:lnTo>
                    <a:pt x="2468023" y="194215"/>
                  </a:lnTo>
                  <a:lnTo>
                    <a:pt x="2548319" y="311182"/>
                  </a:lnTo>
                  <a:lnTo>
                    <a:pt x="2548319" y="313658"/>
                  </a:lnTo>
                  <a:lnTo>
                    <a:pt x="2472499" y="313658"/>
                  </a:lnTo>
                  <a:lnTo>
                    <a:pt x="2406206" y="212217"/>
                  </a:lnTo>
                  <a:close/>
                  <a:moveTo>
                    <a:pt x="2698909" y="291846"/>
                  </a:moveTo>
                  <a:cubicBezTo>
                    <a:pt x="2684336" y="309372"/>
                    <a:pt x="2662714" y="317945"/>
                    <a:pt x="2639663" y="317945"/>
                  </a:cubicBezTo>
                  <a:cubicBezTo>
                    <a:pt x="2595944" y="317945"/>
                    <a:pt x="2560320" y="291370"/>
                    <a:pt x="2560320" y="244126"/>
                  </a:cubicBezTo>
                  <a:cubicBezTo>
                    <a:pt x="2560320" y="200406"/>
                    <a:pt x="2595944" y="171355"/>
                    <a:pt x="2647188" y="171355"/>
                  </a:cubicBezTo>
                  <a:cubicBezTo>
                    <a:pt x="2663285" y="171355"/>
                    <a:pt x="2679859" y="173831"/>
                    <a:pt x="2696909" y="178880"/>
                  </a:cubicBezTo>
                  <a:lnTo>
                    <a:pt x="2696909" y="174879"/>
                  </a:lnTo>
                  <a:cubicBezTo>
                    <a:pt x="2696909" y="150781"/>
                    <a:pt x="2683383" y="140208"/>
                    <a:pt x="2647760" y="140208"/>
                  </a:cubicBezTo>
                  <a:cubicBezTo>
                    <a:pt x="2625185" y="140208"/>
                    <a:pt x="2603564" y="146685"/>
                    <a:pt x="2584990" y="157258"/>
                  </a:cubicBezTo>
                  <a:lnTo>
                    <a:pt x="2582513" y="157258"/>
                  </a:lnTo>
                  <a:lnTo>
                    <a:pt x="2582513" y="104013"/>
                  </a:lnTo>
                  <a:cubicBezTo>
                    <a:pt x="2599563" y="94012"/>
                    <a:pt x="2629662" y="85439"/>
                    <a:pt x="2659285" y="85439"/>
                  </a:cubicBezTo>
                  <a:cubicBezTo>
                    <a:pt x="2726531" y="85439"/>
                    <a:pt x="2763203" y="117539"/>
                    <a:pt x="2763203" y="173831"/>
                  </a:cubicBezTo>
                  <a:lnTo>
                    <a:pt x="2763203" y="313944"/>
                  </a:lnTo>
                  <a:lnTo>
                    <a:pt x="2698909" y="313944"/>
                  </a:lnTo>
                  <a:lnTo>
                    <a:pt x="2698909" y="291846"/>
                  </a:lnTo>
                  <a:close/>
                  <a:moveTo>
                    <a:pt x="2696909" y="243649"/>
                  </a:moveTo>
                  <a:lnTo>
                    <a:pt x="2696909" y="224599"/>
                  </a:lnTo>
                  <a:cubicBezTo>
                    <a:pt x="2686907" y="219075"/>
                    <a:pt x="2673858" y="217075"/>
                    <a:pt x="2660237" y="217075"/>
                  </a:cubicBezTo>
                  <a:cubicBezTo>
                    <a:pt x="2638616" y="217075"/>
                    <a:pt x="2625566" y="225076"/>
                    <a:pt x="2625566" y="243173"/>
                  </a:cubicBezTo>
                  <a:cubicBezTo>
                    <a:pt x="2625566" y="261271"/>
                    <a:pt x="2638616" y="269748"/>
                    <a:pt x="2658237" y="269748"/>
                  </a:cubicBezTo>
                  <a:cubicBezTo>
                    <a:pt x="2677859" y="269748"/>
                    <a:pt x="2690908" y="260223"/>
                    <a:pt x="2696909" y="243649"/>
                  </a:cubicBezTo>
                  <a:close/>
                  <a:moveTo>
                    <a:pt x="2874645" y="126682"/>
                  </a:moveTo>
                  <a:cubicBezTo>
                    <a:pt x="2886647" y="102108"/>
                    <a:pt x="2904268" y="88011"/>
                    <a:pt x="2928842" y="88011"/>
                  </a:cubicBezTo>
                  <a:cubicBezTo>
                    <a:pt x="2937891" y="88011"/>
                    <a:pt x="2946940" y="90011"/>
                    <a:pt x="2950369" y="92012"/>
                  </a:cubicBezTo>
                  <a:lnTo>
                    <a:pt x="2950369" y="155258"/>
                  </a:lnTo>
                  <a:lnTo>
                    <a:pt x="2947892" y="155258"/>
                  </a:lnTo>
                  <a:cubicBezTo>
                    <a:pt x="2940368" y="152210"/>
                    <a:pt x="2931319" y="150209"/>
                    <a:pt x="2918746" y="150209"/>
                  </a:cubicBezTo>
                  <a:cubicBezTo>
                    <a:pt x="2898172" y="150209"/>
                    <a:pt x="2882074" y="162306"/>
                    <a:pt x="2876550" y="185357"/>
                  </a:cubicBezTo>
                  <a:lnTo>
                    <a:pt x="2876550" y="313944"/>
                  </a:lnTo>
                  <a:lnTo>
                    <a:pt x="2810256" y="313944"/>
                  </a:lnTo>
                  <a:lnTo>
                    <a:pt x="2810256" y="90488"/>
                  </a:lnTo>
                  <a:lnTo>
                    <a:pt x="2874550" y="90488"/>
                  </a:lnTo>
                  <a:lnTo>
                    <a:pt x="2874550" y="126587"/>
                  </a:lnTo>
                  <a:close/>
                  <a:moveTo>
                    <a:pt x="3128105" y="290893"/>
                  </a:moveTo>
                  <a:cubicBezTo>
                    <a:pt x="3114104" y="308991"/>
                    <a:pt x="3092006" y="318992"/>
                    <a:pt x="3061811" y="318992"/>
                  </a:cubicBezTo>
                  <a:cubicBezTo>
                    <a:pt x="3004566" y="318992"/>
                    <a:pt x="2967895" y="266795"/>
                    <a:pt x="2967895" y="202501"/>
                  </a:cubicBezTo>
                  <a:cubicBezTo>
                    <a:pt x="2967895" y="138208"/>
                    <a:pt x="3004566" y="85534"/>
                    <a:pt x="3061811" y="85534"/>
                  </a:cubicBezTo>
                  <a:cubicBezTo>
                    <a:pt x="3090958" y="85534"/>
                    <a:pt x="3112008" y="94583"/>
                    <a:pt x="3126105" y="111157"/>
                  </a:cubicBezTo>
                  <a:lnTo>
                    <a:pt x="3126105" y="191"/>
                  </a:lnTo>
                  <a:lnTo>
                    <a:pt x="3192399" y="191"/>
                  </a:lnTo>
                  <a:lnTo>
                    <a:pt x="3192399" y="313944"/>
                  </a:lnTo>
                  <a:lnTo>
                    <a:pt x="3128105" y="313944"/>
                  </a:lnTo>
                  <a:lnTo>
                    <a:pt x="3128105" y="290893"/>
                  </a:lnTo>
                  <a:close/>
                  <a:moveTo>
                    <a:pt x="3126105" y="238125"/>
                  </a:moveTo>
                  <a:lnTo>
                    <a:pt x="3126105" y="166307"/>
                  </a:lnTo>
                  <a:cubicBezTo>
                    <a:pt x="3115056" y="150209"/>
                    <a:pt x="3100483" y="143256"/>
                    <a:pt x="3083909" y="143256"/>
                  </a:cubicBezTo>
                  <a:cubicBezTo>
                    <a:pt x="3054763" y="143256"/>
                    <a:pt x="3035237" y="164306"/>
                    <a:pt x="3035237" y="202501"/>
                  </a:cubicBezTo>
                  <a:cubicBezTo>
                    <a:pt x="3035237" y="240697"/>
                    <a:pt x="3054858" y="261271"/>
                    <a:pt x="3083909" y="261271"/>
                  </a:cubicBezTo>
                  <a:cubicBezTo>
                    <a:pt x="3100483" y="261271"/>
                    <a:pt x="3115056" y="254222"/>
                    <a:pt x="3126105" y="238220"/>
                  </a:cubicBezTo>
                  <a:close/>
                  <a:moveTo>
                    <a:pt x="0" y="416243"/>
                  </a:moveTo>
                  <a:lnTo>
                    <a:pt x="193834" y="416243"/>
                  </a:lnTo>
                  <a:lnTo>
                    <a:pt x="193834" y="454343"/>
                  </a:lnTo>
                  <a:lnTo>
                    <a:pt x="43720" y="454343"/>
                  </a:lnTo>
                  <a:lnTo>
                    <a:pt x="43720" y="550259"/>
                  </a:lnTo>
                  <a:lnTo>
                    <a:pt x="179737" y="550259"/>
                  </a:lnTo>
                  <a:lnTo>
                    <a:pt x="179737" y="587407"/>
                  </a:lnTo>
                  <a:lnTo>
                    <a:pt x="43720" y="587407"/>
                  </a:lnTo>
                  <a:lnTo>
                    <a:pt x="43720" y="691801"/>
                  </a:lnTo>
                  <a:lnTo>
                    <a:pt x="193834" y="691801"/>
                  </a:lnTo>
                  <a:lnTo>
                    <a:pt x="193834" y="729901"/>
                  </a:lnTo>
                  <a:lnTo>
                    <a:pt x="0" y="729901"/>
                  </a:lnTo>
                  <a:lnTo>
                    <a:pt x="0" y="416147"/>
                  </a:lnTo>
                  <a:close/>
                  <a:moveTo>
                    <a:pt x="353949" y="504635"/>
                  </a:moveTo>
                  <a:cubicBezTo>
                    <a:pt x="403670" y="504635"/>
                    <a:pt x="431292" y="537305"/>
                    <a:pt x="431292" y="591026"/>
                  </a:cubicBezTo>
                  <a:lnTo>
                    <a:pt x="431292" y="730091"/>
                  </a:lnTo>
                  <a:lnTo>
                    <a:pt x="389668" y="730091"/>
                  </a:lnTo>
                  <a:lnTo>
                    <a:pt x="389668" y="592074"/>
                  </a:lnTo>
                  <a:cubicBezTo>
                    <a:pt x="389668" y="563404"/>
                    <a:pt x="375095" y="542830"/>
                    <a:pt x="343472" y="542830"/>
                  </a:cubicBezTo>
                  <a:cubicBezTo>
                    <a:pt x="317373" y="542830"/>
                    <a:pt x="295275" y="559403"/>
                    <a:pt x="287750" y="583025"/>
                  </a:cubicBezTo>
                  <a:lnTo>
                    <a:pt x="287750" y="730091"/>
                  </a:lnTo>
                  <a:lnTo>
                    <a:pt x="246126" y="730091"/>
                  </a:lnTo>
                  <a:lnTo>
                    <a:pt x="246126" y="509207"/>
                  </a:lnTo>
                  <a:lnTo>
                    <a:pt x="287750" y="509207"/>
                  </a:lnTo>
                  <a:lnTo>
                    <a:pt x="287750" y="541306"/>
                  </a:lnTo>
                  <a:cubicBezTo>
                    <a:pt x="300800" y="520732"/>
                    <a:pt x="322898" y="504635"/>
                    <a:pt x="354044" y="504635"/>
                  </a:cubicBezTo>
                  <a:close/>
                  <a:moveTo>
                    <a:pt x="543211" y="509111"/>
                  </a:moveTo>
                  <a:lnTo>
                    <a:pt x="599980" y="509111"/>
                  </a:lnTo>
                  <a:lnTo>
                    <a:pt x="599980" y="544735"/>
                  </a:lnTo>
                  <a:lnTo>
                    <a:pt x="543211" y="544735"/>
                  </a:lnTo>
                  <a:lnTo>
                    <a:pt x="543211" y="663702"/>
                  </a:lnTo>
                  <a:cubicBezTo>
                    <a:pt x="543211" y="688848"/>
                    <a:pt x="556260" y="697325"/>
                    <a:pt x="579882" y="697325"/>
                  </a:cubicBezTo>
                  <a:cubicBezTo>
                    <a:pt x="586359" y="697325"/>
                    <a:pt x="593408" y="696373"/>
                    <a:pt x="598456" y="694277"/>
                  </a:cubicBezTo>
                  <a:lnTo>
                    <a:pt x="599980" y="694277"/>
                  </a:lnTo>
                  <a:lnTo>
                    <a:pt x="599980" y="729901"/>
                  </a:lnTo>
                  <a:cubicBezTo>
                    <a:pt x="593979" y="732377"/>
                    <a:pt x="585407" y="734473"/>
                    <a:pt x="573881" y="734473"/>
                  </a:cubicBezTo>
                  <a:cubicBezTo>
                    <a:pt x="522161" y="734473"/>
                    <a:pt x="501587" y="710851"/>
                    <a:pt x="501587" y="667703"/>
                  </a:cubicBezTo>
                  <a:lnTo>
                    <a:pt x="501587" y="544735"/>
                  </a:lnTo>
                  <a:lnTo>
                    <a:pt x="463391" y="544735"/>
                  </a:lnTo>
                  <a:lnTo>
                    <a:pt x="463391" y="509111"/>
                  </a:lnTo>
                  <a:lnTo>
                    <a:pt x="501587" y="509111"/>
                  </a:lnTo>
                  <a:lnTo>
                    <a:pt x="501587" y="450342"/>
                  </a:lnTo>
                  <a:lnTo>
                    <a:pt x="543211" y="450342"/>
                  </a:lnTo>
                  <a:lnTo>
                    <a:pt x="543211" y="509111"/>
                  </a:lnTo>
                  <a:close/>
                  <a:moveTo>
                    <a:pt x="735521" y="734568"/>
                  </a:moveTo>
                  <a:cubicBezTo>
                    <a:pt x="670751" y="734568"/>
                    <a:pt x="626555" y="691325"/>
                    <a:pt x="626555" y="622078"/>
                  </a:cubicBezTo>
                  <a:cubicBezTo>
                    <a:pt x="626555" y="552831"/>
                    <a:pt x="667703" y="504635"/>
                    <a:pt x="727424" y="504635"/>
                  </a:cubicBezTo>
                  <a:cubicBezTo>
                    <a:pt x="787146" y="504635"/>
                    <a:pt x="819817" y="548354"/>
                    <a:pt x="819817" y="613029"/>
                  </a:cubicBezTo>
                  <a:lnTo>
                    <a:pt x="819817" y="632079"/>
                  </a:lnTo>
                  <a:lnTo>
                    <a:pt x="668179" y="632079"/>
                  </a:lnTo>
                  <a:cubicBezTo>
                    <a:pt x="672656" y="676751"/>
                    <a:pt x="701326" y="698373"/>
                    <a:pt x="740950" y="698373"/>
                  </a:cubicBezTo>
                  <a:cubicBezTo>
                    <a:pt x="765524" y="698373"/>
                    <a:pt x="783146" y="692849"/>
                    <a:pt x="802672" y="678275"/>
                  </a:cubicBezTo>
                  <a:lnTo>
                    <a:pt x="804196" y="678275"/>
                  </a:lnTo>
                  <a:lnTo>
                    <a:pt x="804196" y="714946"/>
                  </a:lnTo>
                  <a:cubicBezTo>
                    <a:pt x="786098" y="729044"/>
                    <a:pt x="762476" y="734473"/>
                    <a:pt x="735425" y="734473"/>
                  </a:cubicBezTo>
                  <a:close/>
                  <a:moveTo>
                    <a:pt x="669798" y="597980"/>
                  </a:moveTo>
                  <a:lnTo>
                    <a:pt x="779717" y="597980"/>
                  </a:lnTo>
                  <a:cubicBezTo>
                    <a:pt x="778193" y="565404"/>
                    <a:pt x="762190" y="540258"/>
                    <a:pt x="727996" y="540258"/>
                  </a:cubicBezTo>
                  <a:cubicBezTo>
                    <a:pt x="696373" y="540258"/>
                    <a:pt x="675799" y="563880"/>
                    <a:pt x="669798" y="597980"/>
                  </a:cubicBezTo>
                  <a:close/>
                  <a:moveTo>
                    <a:pt x="910781" y="543306"/>
                  </a:moveTo>
                  <a:cubicBezTo>
                    <a:pt x="920306" y="519684"/>
                    <a:pt x="941451" y="505682"/>
                    <a:pt x="965549" y="505682"/>
                  </a:cubicBezTo>
                  <a:cubicBezTo>
                    <a:pt x="975074" y="505682"/>
                    <a:pt x="983647" y="507206"/>
                    <a:pt x="987171" y="509207"/>
                  </a:cubicBezTo>
                  <a:lnTo>
                    <a:pt x="987171" y="550355"/>
                  </a:lnTo>
                  <a:lnTo>
                    <a:pt x="985647" y="550355"/>
                  </a:lnTo>
                  <a:cubicBezTo>
                    <a:pt x="979646" y="547307"/>
                    <a:pt x="969550" y="545878"/>
                    <a:pt x="959549" y="545878"/>
                  </a:cubicBezTo>
                  <a:cubicBezTo>
                    <a:pt x="936974" y="545878"/>
                    <a:pt x="917924" y="560927"/>
                    <a:pt x="910876" y="586073"/>
                  </a:cubicBezTo>
                  <a:lnTo>
                    <a:pt x="910876" y="730187"/>
                  </a:lnTo>
                  <a:lnTo>
                    <a:pt x="869252" y="730187"/>
                  </a:lnTo>
                  <a:lnTo>
                    <a:pt x="869252" y="509302"/>
                  </a:lnTo>
                  <a:lnTo>
                    <a:pt x="910876" y="509302"/>
                  </a:lnTo>
                  <a:lnTo>
                    <a:pt x="910876" y="543401"/>
                  </a:lnTo>
                  <a:close/>
                  <a:moveTo>
                    <a:pt x="1128713" y="504635"/>
                  </a:moveTo>
                  <a:cubicBezTo>
                    <a:pt x="1194530" y="504635"/>
                    <a:pt x="1229582" y="558356"/>
                    <a:pt x="1229582" y="619601"/>
                  </a:cubicBezTo>
                  <a:cubicBezTo>
                    <a:pt x="1229582" y="680847"/>
                    <a:pt x="1194435" y="734568"/>
                    <a:pt x="1128713" y="734568"/>
                  </a:cubicBezTo>
                  <a:cubicBezTo>
                    <a:pt x="1101566" y="734568"/>
                    <a:pt x="1078516" y="720471"/>
                    <a:pt x="1066991" y="705421"/>
                  </a:cubicBezTo>
                  <a:lnTo>
                    <a:pt x="1066991" y="814864"/>
                  </a:lnTo>
                  <a:lnTo>
                    <a:pt x="1025366" y="814864"/>
                  </a:lnTo>
                  <a:lnTo>
                    <a:pt x="1025366" y="509111"/>
                  </a:lnTo>
                  <a:lnTo>
                    <a:pt x="1066991" y="509111"/>
                  </a:lnTo>
                  <a:lnTo>
                    <a:pt x="1066991" y="534162"/>
                  </a:lnTo>
                  <a:cubicBezTo>
                    <a:pt x="1078516" y="518636"/>
                    <a:pt x="1101662" y="504539"/>
                    <a:pt x="1128713" y="504539"/>
                  </a:cubicBezTo>
                  <a:close/>
                  <a:moveTo>
                    <a:pt x="1121664" y="696944"/>
                  </a:moveTo>
                  <a:cubicBezTo>
                    <a:pt x="1162812" y="696944"/>
                    <a:pt x="1186910" y="664274"/>
                    <a:pt x="1186910" y="619601"/>
                  </a:cubicBezTo>
                  <a:cubicBezTo>
                    <a:pt x="1186910" y="574929"/>
                    <a:pt x="1162812" y="542258"/>
                    <a:pt x="1121664" y="542258"/>
                  </a:cubicBezTo>
                  <a:cubicBezTo>
                    <a:pt x="1099090" y="542258"/>
                    <a:pt x="1077944" y="555784"/>
                    <a:pt x="1066991" y="577406"/>
                  </a:cubicBezTo>
                  <a:lnTo>
                    <a:pt x="1066991" y="662273"/>
                  </a:lnTo>
                  <a:cubicBezTo>
                    <a:pt x="1078040" y="683800"/>
                    <a:pt x="1099090" y="696944"/>
                    <a:pt x="1121664" y="696944"/>
                  </a:cubicBezTo>
                  <a:close/>
                  <a:moveTo>
                    <a:pt x="1320451" y="543306"/>
                  </a:moveTo>
                  <a:cubicBezTo>
                    <a:pt x="1329976" y="519684"/>
                    <a:pt x="1351026" y="505682"/>
                    <a:pt x="1375220" y="505682"/>
                  </a:cubicBezTo>
                  <a:cubicBezTo>
                    <a:pt x="1384745" y="505682"/>
                    <a:pt x="1393317" y="507206"/>
                    <a:pt x="1396841" y="509207"/>
                  </a:cubicBezTo>
                  <a:lnTo>
                    <a:pt x="1396841" y="550355"/>
                  </a:lnTo>
                  <a:lnTo>
                    <a:pt x="1395317" y="550355"/>
                  </a:lnTo>
                  <a:cubicBezTo>
                    <a:pt x="1389317" y="547307"/>
                    <a:pt x="1379220" y="545878"/>
                    <a:pt x="1369219" y="545878"/>
                  </a:cubicBezTo>
                  <a:cubicBezTo>
                    <a:pt x="1346645" y="545878"/>
                    <a:pt x="1327595" y="560927"/>
                    <a:pt x="1320546" y="586073"/>
                  </a:cubicBezTo>
                  <a:lnTo>
                    <a:pt x="1320546" y="730187"/>
                  </a:lnTo>
                  <a:lnTo>
                    <a:pt x="1278922" y="730187"/>
                  </a:lnTo>
                  <a:lnTo>
                    <a:pt x="1278922" y="509302"/>
                  </a:lnTo>
                  <a:lnTo>
                    <a:pt x="1320546" y="509302"/>
                  </a:lnTo>
                  <a:lnTo>
                    <a:pt x="1320546" y="543401"/>
                  </a:lnTo>
                  <a:close/>
                  <a:moveTo>
                    <a:pt x="1457039" y="419862"/>
                  </a:moveTo>
                  <a:cubicBezTo>
                    <a:pt x="1471613" y="419862"/>
                    <a:pt x="1483614" y="431387"/>
                    <a:pt x="1483614" y="445960"/>
                  </a:cubicBezTo>
                  <a:cubicBezTo>
                    <a:pt x="1483614" y="460534"/>
                    <a:pt x="1471517" y="472059"/>
                    <a:pt x="1457039" y="472059"/>
                  </a:cubicBezTo>
                  <a:cubicBezTo>
                    <a:pt x="1442561" y="472059"/>
                    <a:pt x="1430464" y="460534"/>
                    <a:pt x="1430464" y="445960"/>
                  </a:cubicBezTo>
                  <a:cubicBezTo>
                    <a:pt x="1430464" y="431387"/>
                    <a:pt x="1443038" y="419862"/>
                    <a:pt x="1457039" y="419862"/>
                  </a:cubicBezTo>
                  <a:close/>
                  <a:moveTo>
                    <a:pt x="1436465" y="509207"/>
                  </a:moveTo>
                  <a:lnTo>
                    <a:pt x="1478185" y="509207"/>
                  </a:lnTo>
                  <a:lnTo>
                    <a:pt x="1478185" y="730091"/>
                  </a:lnTo>
                  <a:lnTo>
                    <a:pt x="1436465" y="730091"/>
                  </a:lnTo>
                  <a:lnTo>
                    <a:pt x="1436465" y="509207"/>
                  </a:lnTo>
                  <a:close/>
                  <a:moveTo>
                    <a:pt x="1626775" y="601123"/>
                  </a:moveTo>
                  <a:cubicBezTo>
                    <a:pt x="1658398" y="611124"/>
                    <a:pt x="1693545" y="624173"/>
                    <a:pt x="1693545" y="666369"/>
                  </a:cubicBezTo>
                  <a:cubicBezTo>
                    <a:pt x="1693545" y="711517"/>
                    <a:pt x="1656398" y="734663"/>
                    <a:pt x="1608677" y="734663"/>
                  </a:cubicBezTo>
                  <a:cubicBezTo>
                    <a:pt x="1579531" y="734663"/>
                    <a:pt x="1550384" y="727615"/>
                    <a:pt x="1533906" y="714566"/>
                  </a:cubicBezTo>
                  <a:lnTo>
                    <a:pt x="1533906" y="674942"/>
                  </a:lnTo>
                  <a:lnTo>
                    <a:pt x="1535906" y="674942"/>
                  </a:lnTo>
                  <a:cubicBezTo>
                    <a:pt x="1554480" y="691991"/>
                    <a:pt x="1582103" y="699516"/>
                    <a:pt x="1608201" y="699516"/>
                  </a:cubicBezTo>
                  <a:cubicBezTo>
                    <a:pt x="1631823" y="699516"/>
                    <a:pt x="1652873" y="690467"/>
                    <a:pt x="1652873" y="671417"/>
                  </a:cubicBezTo>
                  <a:cubicBezTo>
                    <a:pt x="1652873" y="652367"/>
                    <a:pt x="1635347" y="647319"/>
                    <a:pt x="1600676" y="635794"/>
                  </a:cubicBezTo>
                  <a:cubicBezTo>
                    <a:pt x="1569530" y="625793"/>
                    <a:pt x="1534954" y="614172"/>
                    <a:pt x="1534954" y="572548"/>
                  </a:cubicBezTo>
                  <a:cubicBezTo>
                    <a:pt x="1534954" y="530924"/>
                    <a:pt x="1570101" y="504730"/>
                    <a:pt x="1614773" y="504730"/>
                  </a:cubicBezTo>
                  <a:cubicBezTo>
                    <a:pt x="1640872" y="504730"/>
                    <a:pt x="1663922" y="510254"/>
                    <a:pt x="1682591" y="522827"/>
                  </a:cubicBezTo>
                  <a:lnTo>
                    <a:pt x="1682591" y="563023"/>
                  </a:lnTo>
                  <a:lnTo>
                    <a:pt x="1681067" y="563023"/>
                  </a:lnTo>
                  <a:cubicBezTo>
                    <a:pt x="1662970" y="548450"/>
                    <a:pt x="1641920" y="539972"/>
                    <a:pt x="1615821" y="539972"/>
                  </a:cubicBezTo>
                  <a:cubicBezTo>
                    <a:pt x="1589723" y="539972"/>
                    <a:pt x="1575149" y="551498"/>
                    <a:pt x="1575149" y="567119"/>
                  </a:cubicBezTo>
                  <a:cubicBezTo>
                    <a:pt x="1575149" y="584645"/>
                    <a:pt x="1591247" y="589693"/>
                    <a:pt x="1626870" y="601313"/>
                  </a:cubicBezTo>
                  <a:close/>
                  <a:moveTo>
                    <a:pt x="1838611" y="734663"/>
                  </a:moveTo>
                  <a:cubicBezTo>
                    <a:pt x="1773841" y="734663"/>
                    <a:pt x="1729645" y="691420"/>
                    <a:pt x="1729645" y="622173"/>
                  </a:cubicBezTo>
                  <a:cubicBezTo>
                    <a:pt x="1729645" y="552926"/>
                    <a:pt x="1770793" y="504730"/>
                    <a:pt x="1830514" y="504730"/>
                  </a:cubicBezTo>
                  <a:cubicBezTo>
                    <a:pt x="1890236" y="504730"/>
                    <a:pt x="1922907" y="548450"/>
                    <a:pt x="1922907" y="613124"/>
                  </a:cubicBezTo>
                  <a:lnTo>
                    <a:pt x="1922907" y="632174"/>
                  </a:lnTo>
                  <a:lnTo>
                    <a:pt x="1771269" y="632174"/>
                  </a:lnTo>
                  <a:cubicBezTo>
                    <a:pt x="1775746" y="676847"/>
                    <a:pt x="1804416" y="698468"/>
                    <a:pt x="1844040" y="698468"/>
                  </a:cubicBezTo>
                  <a:cubicBezTo>
                    <a:pt x="1868614" y="698468"/>
                    <a:pt x="1886236" y="692944"/>
                    <a:pt x="1905762" y="678371"/>
                  </a:cubicBezTo>
                  <a:lnTo>
                    <a:pt x="1907286" y="678371"/>
                  </a:lnTo>
                  <a:lnTo>
                    <a:pt x="1907286" y="715042"/>
                  </a:lnTo>
                  <a:cubicBezTo>
                    <a:pt x="1889189" y="729139"/>
                    <a:pt x="1865662" y="734568"/>
                    <a:pt x="1838516" y="734568"/>
                  </a:cubicBezTo>
                  <a:close/>
                  <a:moveTo>
                    <a:pt x="1772888" y="598075"/>
                  </a:moveTo>
                  <a:lnTo>
                    <a:pt x="1882807" y="598075"/>
                  </a:lnTo>
                  <a:cubicBezTo>
                    <a:pt x="1881283" y="565499"/>
                    <a:pt x="1865281" y="540353"/>
                    <a:pt x="1831086" y="540353"/>
                  </a:cubicBezTo>
                  <a:cubicBezTo>
                    <a:pt x="1799463" y="540353"/>
                    <a:pt x="1778889" y="563975"/>
                    <a:pt x="1772888" y="598075"/>
                  </a:cubicBezTo>
                  <a:close/>
                </a:path>
              </a:pathLst>
            </a:custGeom>
            <a:solidFill>
              <a:srgbClr val="000000"/>
            </a:solidFill>
            <a:ln w="9525" cap="flat">
              <a:noFill/>
              <a:prstDash val="solid"/>
              <a:miter/>
            </a:ln>
          </p:spPr>
          <p:txBody>
            <a:bodyPr rtlCol="0" anchor="ctr"/>
            <a:lstStyle/>
            <a:p>
              <a:endParaRPr lang="en-US"/>
            </a:p>
          </p:txBody>
        </p:sp>
      </p:grpSp>
      <p:sp>
        <p:nvSpPr>
          <p:cNvPr id="27" name="Footer Placeholder">
            <a:extLst>
              <a:ext uri="{FF2B5EF4-FFF2-40B4-BE49-F238E27FC236}">
                <a16:creationId xmlns:a16="http://schemas.microsoft.com/office/drawing/2014/main" id="{86C7306F-0D24-4098-A555-5B553981BD6B}"/>
              </a:ext>
            </a:extLst>
          </p:cNvPr>
          <p:cNvSpPr>
            <a:spLocks noGrp="1"/>
          </p:cNvSpPr>
          <p:nvPr>
            <p:ph type="ftr" sz="quarter" idx="14"/>
          </p:nvPr>
        </p:nvSpPr>
        <p:spPr>
          <a:xfrm>
            <a:off x="4650602" y="5604388"/>
            <a:ext cx="7222309" cy="920238"/>
          </a:xfrm>
        </p:spPr>
        <p:txBody>
          <a:bodyPr/>
          <a:lstStyle>
            <a:lvl1pPr algn="r">
              <a:defRPr>
                <a:latin typeface="+mn-lt"/>
              </a:defRPr>
            </a:lvl1pPr>
          </a:lstStyle>
          <a:p>
            <a:r>
              <a:rPr lang="en-US"/>
              <a:t>Confidential | Authorized HPE Partner Use Only</a:t>
            </a:r>
          </a:p>
        </p:txBody>
      </p:sp>
      <p:sp>
        <p:nvSpPr>
          <p:cNvPr id="20" name="Picture Placeholder 1">
            <a:extLst>
              <a:ext uri="{FF2B5EF4-FFF2-40B4-BE49-F238E27FC236}">
                <a16:creationId xmlns:a16="http://schemas.microsoft.com/office/drawing/2014/main" id="{CB94C099-A714-43EE-BBEE-20F1051FEDC5}"/>
              </a:ext>
            </a:extLst>
          </p:cNvPr>
          <p:cNvSpPr>
            <a:spLocks noGrp="1"/>
          </p:cNvSpPr>
          <p:nvPr>
            <p:ph type="pic" sz="quarter" idx="21" hasCustomPrompt="1"/>
          </p:nvPr>
        </p:nvSpPr>
        <p:spPr>
          <a:xfrm>
            <a:off x="8145609" y="0"/>
            <a:ext cx="3666744" cy="2743200"/>
          </a:xfrm>
        </p:spPr>
        <p:txBody>
          <a:bodyPr anchor="ctr">
            <a:normAutofit/>
          </a:bodyPr>
          <a:lstStyle>
            <a:lvl1pPr marL="0" indent="0" algn="ctr">
              <a:buNone/>
              <a:defRPr sz="1200">
                <a:latin typeface="+mn-lt"/>
              </a:defRPr>
            </a:lvl1pPr>
          </a:lstStyle>
          <a:p>
            <a:r>
              <a:rPr lang="en-US"/>
              <a:t>Click to add picture</a:t>
            </a:r>
          </a:p>
        </p:txBody>
      </p:sp>
    </p:spTree>
    <p:extLst>
      <p:ext uri="{BB962C8B-B14F-4D97-AF65-F5344CB8AC3E}">
        <p14:creationId xmlns:p14="http://schemas.microsoft.com/office/powerpoint/2010/main" val="138410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Ev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8B6CDE-91AA-82F7-D411-A4C403D7103D}"/>
              </a:ext>
            </a:extLst>
          </p:cNvPr>
          <p:cNvPicPr>
            <a:picLocks noChangeAspect="1"/>
          </p:cNvPicPr>
          <p:nvPr userDrawn="1"/>
        </p:nvPicPr>
        <p:blipFill>
          <a:blip r:embed="rId3"/>
          <a:stretch>
            <a:fillRect/>
          </a:stretch>
        </p:blipFill>
        <p:spPr>
          <a:xfrm>
            <a:off x="952500" y="1611793"/>
            <a:ext cx="10256520" cy="3402434"/>
          </a:xfrm>
          <a:prstGeom prst="rect">
            <a:avLst/>
          </a:prstGeom>
        </p:spPr>
      </p:pic>
    </p:spTree>
    <p:extLst>
      <p:ext uri="{BB962C8B-B14F-4D97-AF65-F5344CB8AC3E}">
        <p14:creationId xmlns:p14="http://schemas.microsoft.com/office/powerpoint/2010/main" val="132091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schemeClr val="bg1"/>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bg1"/>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BBC220B4-96F6-8505-EBE2-65871602A66E}"/>
              </a:ext>
            </a:extLst>
          </p:cNvPr>
          <p:cNvSpPr txBox="1">
            <a:spLocks/>
          </p:cNvSpPr>
          <p:nvPr userDrawn="1"/>
        </p:nvSpPr>
        <p:spPr>
          <a:xfrm>
            <a:off x="290747" y="6246577"/>
            <a:ext cx="2819036" cy="368718"/>
          </a:xfrm>
          <a:prstGeom prst="rect">
            <a:avLst/>
          </a:prstGeom>
        </p:spPr>
        <p:txBody>
          <a:bodyPr vert="horz" lIns="90000" tIns="0" rIns="90000" bIns="0" rtlCol="0" anchor="b" anchorCtr="0"/>
          <a:lstStyle>
            <a:defPPr>
              <a:defRPr lang="en-US"/>
            </a:defPPr>
            <a:lvl1pPr marL="0" algn="r" defTabSz="914400" rtl="0" eaLnBrk="1" latinLnBrk="0" hangingPunct="1">
              <a:lnSpc>
                <a:spcPct val="90000"/>
              </a:lnSpc>
              <a:defRPr sz="1200" kern="1200" cap="all"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b="0" i="0" cap="none">
                <a:solidFill>
                  <a:schemeClr val="bg1"/>
                </a:solidFill>
                <a:latin typeface="MetricHPE Light" panose="020B0303030202060203" pitchFamily="34" charset="77"/>
              </a:rPr>
              <a:t>#</a:t>
            </a:r>
            <a:r>
              <a:rPr lang="en-US" sz="1800" b="0" i="0" cap="none" err="1">
                <a:solidFill>
                  <a:schemeClr val="bg1"/>
                </a:solidFill>
                <a:latin typeface="MetricHPE Light" panose="020B0303030202060203" pitchFamily="34" charset="77"/>
              </a:rPr>
              <a:t>HPEDiscover</a:t>
            </a:r>
            <a:endParaRPr lang="en-US" sz="1800" b="0" i="0" cap="none">
              <a:solidFill>
                <a:schemeClr val="bg1"/>
              </a:solidFill>
              <a:latin typeface="MetricHPE Light" panose="020B0303030202060203" pitchFamily="34" charset="77"/>
            </a:endParaRPr>
          </a:p>
        </p:txBody>
      </p:sp>
      <p:pic>
        <p:nvPicPr>
          <p:cNvPr id="4" name="Picture 3">
            <a:extLst>
              <a:ext uri="{FF2B5EF4-FFF2-40B4-BE49-F238E27FC236}">
                <a16:creationId xmlns:a16="http://schemas.microsoft.com/office/drawing/2014/main" id="{B098B5D4-38E5-45E5-971F-BF3193328507}"/>
              </a:ext>
            </a:extLst>
          </p:cNvPr>
          <p:cNvPicPr>
            <a:picLocks noChangeAspect="1"/>
          </p:cNvPicPr>
          <p:nvPr userDrawn="1"/>
        </p:nvPicPr>
        <p:blipFill>
          <a:blip r:embed="rId3"/>
          <a:stretch>
            <a:fillRect/>
          </a:stretch>
        </p:blipFill>
        <p:spPr>
          <a:xfrm>
            <a:off x="393523" y="381956"/>
            <a:ext cx="952500" cy="266700"/>
          </a:xfrm>
          <a:prstGeom prst="rect">
            <a:avLst/>
          </a:prstGeom>
        </p:spPr>
      </p:pic>
      <p:pic>
        <p:nvPicPr>
          <p:cNvPr id="6" name="Picture 5">
            <a:extLst>
              <a:ext uri="{FF2B5EF4-FFF2-40B4-BE49-F238E27FC236}">
                <a16:creationId xmlns:a16="http://schemas.microsoft.com/office/drawing/2014/main" id="{88E95754-5C54-9E1C-84AE-512974166C17}"/>
              </a:ext>
            </a:extLst>
          </p:cNvPr>
          <p:cNvPicPr>
            <a:picLocks noChangeAspect="1"/>
          </p:cNvPicPr>
          <p:nvPr userDrawn="1"/>
        </p:nvPicPr>
        <p:blipFill>
          <a:blip r:embed="rId4"/>
          <a:stretch>
            <a:fillRect/>
          </a:stretch>
        </p:blipFill>
        <p:spPr>
          <a:xfrm>
            <a:off x="9067977" y="429581"/>
            <a:ext cx="2730500" cy="165100"/>
          </a:xfrm>
          <a:prstGeom prst="rect">
            <a:avLst/>
          </a:prstGeom>
        </p:spPr>
      </p:pic>
    </p:spTree>
    <p:extLst>
      <p:ext uri="{BB962C8B-B14F-4D97-AF65-F5344CB8AC3E}">
        <p14:creationId xmlns:p14="http://schemas.microsoft.com/office/powerpoint/2010/main" val="145832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Bar">
            <a:extLst>
              <a:ext uri="{FF2B5EF4-FFF2-40B4-BE49-F238E27FC236}">
                <a16:creationId xmlns:a16="http://schemas.microsoft.com/office/drawing/2014/main" id="{59513FE3-337B-42EA-8F5D-B1D6CDD0F4A0}"/>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05049E51-8DF9-4218-921D-C081999073EA}"/>
              </a:ext>
            </a:extLst>
          </p:cNvPr>
          <p:cNvSpPr>
            <a:spLocks noGrp="1"/>
          </p:cNvSpPr>
          <p:nvPr>
            <p:ph type="title"/>
          </p:nvPr>
        </p:nvSpPr>
        <p:spPr/>
        <p:txBody>
          <a:bodyPr/>
          <a:lstStyle/>
          <a:p>
            <a:r>
              <a:rPr lang="en-US"/>
              <a:t>Click to edit Master title style</a:t>
            </a:r>
          </a:p>
        </p:txBody>
      </p:sp>
      <p:sp>
        <p:nvSpPr>
          <p:cNvPr id="15" name="Text Placeholder 6">
            <a:extLst>
              <a:ext uri="{FF2B5EF4-FFF2-40B4-BE49-F238E27FC236}">
                <a16:creationId xmlns:a16="http://schemas.microsoft.com/office/drawing/2014/main" id="{BFAAB4F0-B0A9-4671-AB48-BA9B5FA97F98}"/>
              </a:ext>
            </a:extLst>
          </p:cNvPr>
          <p:cNvSpPr>
            <a:spLocks noGrp="1"/>
          </p:cNvSpPr>
          <p:nvPr>
            <p:ph type="body" sz="quarter" idx="17"/>
          </p:nvPr>
        </p:nvSpPr>
        <p:spPr>
          <a:xfrm>
            <a:off x="413999" y="5371526"/>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4" name="Text Placeholder 5">
            <a:extLst>
              <a:ext uri="{FF2B5EF4-FFF2-40B4-BE49-F238E27FC236}">
                <a16:creationId xmlns:a16="http://schemas.microsoft.com/office/drawing/2014/main" id="{D4849EE3-6EC2-479A-93E8-35E49B7D799D}"/>
              </a:ext>
            </a:extLst>
          </p:cNvPr>
          <p:cNvSpPr>
            <a:spLocks noGrp="1"/>
          </p:cNvSpPr>
          <p:nvPr>
            <p:ph type="body" sz="quarter" idx="16"/>
          </p:nvPr>
        </p:nvSpPr>
        <p:spPr>
          <a:xfrm>
            <a:off x="413999" y="4511467"/>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3" name="Text Placeholder 4">
            <a:extLst>
              <a:ext uri="{FF2B5EF4-FFF2-40B4-BE49-F238E27FC236}">
                <a16:creationId xmlns:a16="http://schemas.microsoft.com/office/drawing/2014/main" id="{44BC743F-9EA3-4934-A5D5-4DB56D605F91}"/>
              </a:ext>
            </a:extLst>
          </p:cNvPr>
          <p:cNvSpPr>
            <a:spLocks noGrp="1"/>
          </p:cNvSpPr>
          <p:nvPr>
            <p:ph type="body" sz="quarter" idx="15"/>
          </p:nvPr>
        </p:nvSpPr>
        <p:spPr>
          <a:xfrm>
            <a:off x="413999" y="3651406"/>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30BEDE27-A8C2-4066-B18C-F2AF9D0E869A}"/>
              </a:ext>
            </a:extLst>
          </p:cNvPr>
          <p:cNvSpPr>
            <a:spLocks noGrp="1"/>
          </p:cNvSpPr>
          <p:nvPr>
            <p:ph type="body" sz="quarter" idx="14"/>
          </p:nvPr>
        </p:nvSpPr>
        <p:spPr>
          <a:xfrm>
            <a:off x="413999" y="2791345"/>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1" name="Text Placeholder 2">
            <a:extLst>
              <a:ext uri="{FF2B5EF4-FFF2-40B4-BE49-F238E27FC236}">
                <a16:creationId xmlns:a16="http://schemas.microsoft.com/office/drawing/2014/main" id="{06A40CBC-5E5F-4C0D-B831-0B04ABB23E0E}"/>
              </a:ext>
            </a:extLst>
          </p:cNvPr>
          <p:cNvSpPr>
            <a:spLocks noGrp="1"/>
          </p:cNvSpPr>
          <p:nvPr>
            <p:ph type="body" sz="quarter" idx="13"/>
          </p:nvPr>
        </p:nvSpPr>
        <p:spPr>
          <a:xfrm>
            <a:off x="413999" y="1931284"/>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0" name="Text Placeholder 1">
            <a:extLst>
              <a:ext uri="{FF2B5EF4-FFF2-40B4-BE49-F238E27FC236}">
                <a16:creationId xmlns:a16="http://schemas.microsoft.com/office/drawing/2014/main" id="{6C56A94C-CC87-4EFE-A931-1D7270A84237}"/>
              </a:ext>
            </a:extLst>
          </p:cNvPr>
          <p:cNvSpPr>
            <a:spLocks noGrp="1"/>
          </p:cNvSpPr>
          <p:nvPr>
            <p:ph type="body" sz="quarter" idx="12"/>
          </p:nvPr>
        </p:nvSpPr>
        <p:spPr>
          <a:xfrm>
            <a:off x="413999" y="1071223"/>
            <a:ext cx="11365200" cy="630000"/>
          </a:xfrm>
          <a:ln>
            <a:solidFill>
              <a:schemeClr val="accent1"/>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3" name="Slide Number Placeholder">
            <a:extLst>
              <a:ext uri="{FF2B5EF4-FFF2-40B4-BE49-F238E27FC236}">
                <a16:creationId xmlns:a16="http://schemas.microsoft.com/office/drawing/2014/main" id="{6E8F2DF7-9AD5-47AF-92C4-F9011D8150E2}"/>
              </a:ext>
            </a:extLst>
          </p:cNvPr>
          <p:cNvSpPr>
            <a:spLocks noGrp="1"/>
          </p:cNvSpPr>
          <p:nvPr>
            <p:ph type="sldNum" sz="quarter" idx="1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71480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5837C125-1DBF-4F22-925B-D8481E8BC23A}"/>
              </a:ext>
            </a:extLst>
          </p:cNvPr>
          <p:cNvSpPr>
            <a:spLocks noGrp="1"/>
          </p:cNvSpPr>
          <p:nvPr>
            <p:ph type="pic" sz="quarter" idx="15" hasCustomPrompt="1"/>
          </p:nvPr>
        </p:nvSpPr>
        <p:spPr>
          <a:xfrm>
            <a:off x="0" y="0"/>
            <a:ext cx="12192000" cy="6858000"/>
          </a:xfrm>
        </p:spPr>
        <p:txBody>
          <a:bodyPr rIns="1828800" bIns="90000" anchor="ctr"/>
          <a:lstStyle>
            <a:lvl1pPr marL="0" indent="0" algn="r">
              <a:buNone/>
              <a:defRPr>
                <a:latin typeface="+mn-lt"/>
              </a:defRPr>
            </a:lvl1pPr>
          </a:lstStyle>
          <a:p>
            <a:r>
              <a:rPr lang="en-US"/>
              <a:t>Click to add picture</a:t>
            </a:r>
          </a:p>
        </p:txBody>
      </p:sp>
      <p:sp>
        <p:nvSpPr>
          <p:cNvPr id="8" name="Title">
            <a:extLst>
              <a:ext uri="{FF2B5EF4-FFF2-40B4-BE49-F238E27FC236}">
                <a16:creationId xmlns:a16="http://schemas.microsoft.com/office/drawing/2014/main" id="{1D8D4E77-E0A3-4D09-ACAE-F1308CF36BFA}"/>
              </a:ext>
            </a:extLst>
          </p:cNvPr>
          <p:cNvSpPr>
            <a:spLocks noGrp="1"/>
          </p:cNvSpPr>
          <p:nvPr>
            <p:ph type="title" hasCustomPrompt="1"/>
          </p:nvPr>
        </p:nvSpPr>
        <p:spPr>
          <a:xfrm>
            <a:off x="292839" y="2743510"/>
            <a:ext cx="5923811" cy="1485280"/>
          </a:xfrm>
        </p:spPr>
        <p:txBody>
          <a:bodyPr lIns="91440" tIns="91440" rIns="91440" bIns="91440" anchor="t"/>
          <a:lstStyle>
            <a:lvl1pPr>
              <a:defRPr sz="3200" baseline="0"/>
            </a:lvl1pPr>
          </a:lstStyle>
          <a:p>
            <a:r>
              <a:rPr lang="en-US"/>
              <a:t>Click to add section header</a:t>
            </a:r>
            <a:br>
              <a:rPr lang="en-US"/>
            </a:br>
            <a:r>
              <a:rPr lang="en-US"/>
              <a:t>or big idea statement</a:t>
            </a:r>
          </a:p>
        </p:txBody>
      </p:sp>
      <p:sp>
        <p:nvSpPr>
          <p:cNvPr id="3" name="Slide Number Placeholder">
            <a:extLst>
              <a:ext uri="{FF2B5EF4-FFF2-40B4-BE49-F238E27FC236}">
                <a16:creationId xmlns:a16="http://schemas.microsoft.com/office/drawing/2014/main" id="{8809E328-E168-4AEC-AD9B-18A4ACAAA4FA}"/>
              </a:ext>
            </a:extLst>
          </p:cNvPr>
          <p:cNvSpPr>
            <a:spLocks noGrp="1"/>
          </p:cNvSpPr>
          <p:nvPr>
            <p:ph type="sldNum" sz="quarter" idx="17"/>
          </p:nvPr>
        </p:nvSpPr>
        <p:spPr/>
        <p:txBody>
          <a:body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Tree>
    <p:extLst>
      <p:ext uri="{BB962C8B-B14F-4D97-AF65-F5344CB8AC3E}">
        <p14:creationId xmlns:p14="http://schemas.microsoft.com/office/powerpoint/2010/main" val="191148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ection Header with Edge to Edge Picture">
    <p:bg>
      <p:bgPr>
        <a:solidFill>
          <a:schemeClr val="tx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0"/>
            <a:ext cx="12192000" cy="6858000"/>
          </a:xfrm>
          <a:solidFill>
            <a:schemeClr val="tx1"/>
          </a:solidFill>
        </p:spPr>
        <p:txBody>
          <a:bodyPr rIns="90000" bIns="360000" anchor="b"/>
          <a:lstStyle>
            <a:lvl1pPr marL="0" indent="0" algn="ctr">
              <a:buNone/>
              <a:defRPr>
                <a:solidFill>
                  <a:schemeClr val="bg1"/>
                </a:solidFill>
                <a:latin typeface="+mn-lt"/>
              </a:defRPr>
            </a:lvl1pPr>
          </a:lstStyle>
          <a:p>
            <a:r>
              <a:rPr lang="en-US"/>
              <a:t>Picture placeholder</a:t>
            </a:r>
          </a:p>
        </p:txBody>
      </p:sp>
      <p:sp>
        <p:nvSpPr>
          <p:cNvPr id="10" name="Title"/>
          <p:cNvSpPr>
            <a:spLocks noGrp="1"/>
          </p:cNvSpPr>
          <p:nvPr>
            <p:ph type="title" hasCustomPrompt="1"/>
          </p:nvPr>
        </p:nvSpPr>
        <p:spPr>
          <a:xfrm>
            <a:off x="1414463" y="685801"/>
            <a:ext cx="9363075" cy="5480050"/>
          </a:xfrm>
        </p:spPr>
        <p:txBody>
          <a:bodyPr lIns="91440" tIns="91440" rIns="91440" bIns="91440" anchor="ctr" anchorCtr="0"/>
          <a:lstStyle>
            <a:lvl1pPr algn="ctr">
              <a:defRPr sz="4000" baseline="0">
                <a:solidFill>
                  <a:schemeClr val="bg1"/>
                </a:solidFill>
              </a:defRPr>
            </a:lvl1pPr>
          </a:lstStyle>
          <a:p>
            <a:r>
              <a:rPr lang="en-US"/>
              <a:t>Click to add section header</a:t>
            </a:r>
          </a:p>
        </p:txBody>
      </p:sp>
    </p:spTree>
    <p:extLst>
      <p:ext uri="{BB962C8B-B14F-4D97-AF65-F5344CB8AC3E}">
        <p14:creationId xmlns:p14="http://schemas.microsoft.com/office/powerpoint/2010/main" val="283032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ection Header with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1504950"/>
            <a:ext cx="12192000" cy="3295651"/>
          </a:xfrm>
          <a:solidFill>
            <a:schemeClr val="tx1"/>
          </a:solidFill>
        </p:spPr>
        <p:txBody>
          <a:bodyPr rIns="1828800" bIns="90000" anchor="ctr"/>
          <a:lstStyle>
            <a:lvl1pPr marL="0" indent="0" algn="r">
              <a:buNone/>
              <a:defRPr>
                <a:solidFill>
                  <a:schemeClr val="bg1"/>
                </a:solidFill>
                <a:latin typeface="+mn-lt"/>
              </a:defRPr>
            </a:lvl1pPr>
          </a:lstStyle>
          <a:p>
            <a:r>
              <a:rPr lang="en-US"/>
              <a:t>Picture placeholder</a:t>
            </a:r>
          </a:p>
        </p:txBody>
      </p:sp>
      <p:sp>
        <p:nvSpPr>
          <p:cNvPr id="11" name="Subtitle"/>
          <p:cNvSpPr>
            <a:spLocks noGrp="1"/>
          </p:cNvSpPr>
          <p:nvPr>
            <p:ph type="body" sz="quarter" idx="14"/>
          </p:nvPr>
        </p:nvSpPr>
        <p:spPr>
          <a:xfrm>
            <a:off x="292100" y="3258636"/>
            <a:ext cx="8228011" cy="533400"/>
          </a:xfrm>
        </p:spPr>
        <p:txBody>
          <a:bodyPr lIns="91440" tIns="91440" rIns="91440" bIns="91440">
            <a:noAutofit/>
          </a:bodyPr>
          <a:lstStyle>
            <a:lvl1pPr marL="0" indent="0">
              <a:spcBef>
                <a:spcPts val="0"/>
              </a:spcBef>
              <a:buFontTx/>
              <a:buNone/>
              <a:defRPr sz="26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0" name="Title"/>
          <p:cNvSpPr>
            <a:spLocks noGrp="1"/>
          </p:cNvSpPr>
          <p:nvPr>
            <p:ph type="title" hasCustomPrompt="1"/>
          </p:nvPr>
        </p:nvSpPr>
        <p:spPr>
          <a:xfrm>
            <a:off x="292101" y="2686713"/>
            <a:ext cx="8522208" cy="499365"/>
          </a:xfrm>
        </p:spPr>
        <p:txBody>
          <a:bodyPr lIns="91440" tIns="91440" rIns="91440" bIns="91440" anchor="b" anchorCtr="0"/>
          <a:lstStyle>
            <a:lvl1pPr>
              <a:defRPr sz="3200" baseline="0">
                <a:solidFill>
                  <a:schemeClr val="bg1"/>
                </a:solidFill>
              </a:defRPr>
            </a:lvl1pPr>
          </a:lstStyle>
          <a:p>
            <a:r>
              <a:rPr lang="en-US"/>
              <a:t>Click to add section header</a:t>
            </a:r>
          </a:p>
        </p:txBody>
      </p:sp>
      <p:sp>
        <p:nvSpPr>
          <p:cNvPr id="4" name="Slide Number Placeholder">
            <a:extLst>
              <a:ext uri="{FF2B5EF4-FFF2-40B4-BE49-F238E27FC236}">
                <a16:creationId xmlns:a16="http://schemas.microsoft.com/office/drawing/2014/main" id="{C8CDE3DB-5BD1-43F6-94A6-D47A00235D79}"/>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92883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14" name="Content Placeholder">
            <a:extLst>
              <a:ext uri="{FF2B5EF4-FFF2-40B4-BE49-F238E27FC236}">
                <a16:creationId xmlns:a16="http://schemas.microsoft.com/office/drawing/2014/main" id="{D60021C6-A6F0-40F0-A299-B8269BE0F492}"/>
              </a:ext>
            </a:extLst>
          </p:cNvPr>
          <p:cNvSpPr>
            <a:spLocks noGrp="1"/>
          </p:cNvSpPr>
          <p:nvPr>
            <p:ph sz="quarter" idx="19"/>
          </p:nvPr>
        </p:nvSpPr>
        <p:spPr>
          <a:xfrm>
            <a:off x="381000" y="1733015"/>
            <a:ext cx="11403014" cy="43668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Heading"/>
          <p:cNvSpPr>
            <a:spLocks noGrp="1"/>
          </p:cNvSpPr>
          <p:nvPr>
            <p:ph type="body" sz="quarter" idx="18" hasCustomPrompt="1"/>
          </p:nvPr>
        </p:nvSpPr>
        <p:spPr>
          <a:xfrm>
            <a:off x="288096" y="1350296"/>
            <a:ext cx="11495918" cy="381000"/>
          </a:xfrm>
        </p:spPr>
        <p:txBody>
          <a:bodyPr>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12"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Subtitle">
            <a:extLst>
              <a:ext uri="{FF2B5EF4-FFF2-40B4-BE49-F238E27FC236}">
                <a16:creationId xmlns:a16="http://schemas.microsoft.com/office/drawing/2014/main" id="{15C04D0B-D5E2-4F74-B1D6-45E2AEA840C8}"/>
              </a:ext>
            </a:extLst>
          </p:cNvPr>
          <p:cNvSpPr>
            <a:spLocks noGrp="1"/>
          </p:cNvSpPr>
          <p:nvPr>
            <p:ph type="body" sz="quarter" idx="13" hasCustomPrompt="1"/>
          </p:nvPr>
        </p:nvSpPr>
        <p:spPr>
          <a:xfrm>
            <a:off x="281746" y="704332"/>
            <a:ext cx="11495918" cy="381000"/>
          </a:xfrm>
        </p:spPr>
        <p:txBody>
          <a:bodyPr anchor="ctr">
            <a:noAutofit/>
          </a:bodyPr>
          <a:lstStyle>
            <a:lvl1pPr marL="0" indent="0">
              <a:spcBef>
                <a:spcPts val="0"/>
              </a:spcBef>
              <a:buFont typeface="" panose="020B0604020202020204" pitchFamily="34" charset="0"/>
              <a:buNone/>
              <a:defRPr sz="24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4" name="Title">
            <a:extLst>
              <a:ext uri="{FF2B5EF4-FFF2-40B4-BE49-F238E27FC236}">
                <a16:creationId xmlns:a16="http://schemas.microsoft.com/office/drawing/2014/main" id="{D09EDB93-5BF6-4D1D-9D5F-0E75F455E06A}"/>
              </a:ext>
            </a:extLst>
          </p:cNvPr>
          <p:cNvSpPr>
            <a:spLocks noGrp="1"/>
          </p:cNvSpPr>
          <p:nvPr>
            <p:ph type="title"/>
          </p:nvPr>
        </p:nvSpPr>
        <p:spPr>
          <a:xfrm>
            <a:off x="285742" y="391852"/>
            <a:ext cx="11498271" cy="401362"/>
          </a:xfrm>
          <a:ln w="12700" cap="flat" cmpd="sng" algn="ctr">
            <a:noFill/>
            <a:prstDash val="solid"/>
            <a:miter lim="800000"/>
            <a:headEnd type="none" w="med" len="med"/>
            <a:tailEnd type="none" w="med" len="med"/>
          </a:ln>
        </p:spPr>
        <p:txBody>
          <a:bodyPr/>
          <a:lstStyle/>
          <a:p>
            <a:r>
              <a:rPr lang="en-US"/>
              <a:t>Click to edit Master title style</a:t>
            </a:r>
          </a:p>
        </p:txBody>
      </p:sp>
      <p:sp>
        <p:nvSpPr>
          <p:cNvPr id="3" name="Slide Number Placeholder">
            <a:extLst>
              <a:ext uri="{FF2B5EF4-FFF2-40B4-BE49-F238E27FC236}">
                <a16:creationId xmlns:a16="http://schemas.microsoft.com/office/drawing/2014/main" id="{9D217CA8-FB11-4E4A-BBCD-EE7B837F4D7D}"/>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EA3E28B-F7AC-49D0-8E77-F09CC76C6D4C}"/>
              </a:ext>
            </a:extLst>
          </p:cNvPr>
          <p:cNvSpPr>
            <a:spLocks noGrp="1"/>
          </p:cNvSpPr>
          <p:nvPr>
            <p:ph type="ftr" sz="quarter" idx="20"/>
          </p:nvPr>
        </p:nvSpPr>
        <p:spPr/>
        <p:txBody>
          <a:bodyPr/>
          <a:lstStyle/>
          <a:p>
            <a:r>
              <a:rPr lang="en-US"/>
              <a:t>Confidential | For Training Purposes Only</a:t>
            </a:r>
          </a:p>
        </p:txBody>
      </p:sp>
    </p:spTree>
    <p:extLst>
      <p:ext uri="{BB962C8B-B14F-4D97-AF65-F5344CB8AC3E}">
        <p14:creationId xmlns:p14="http://schemas.microsoft.com/office/powerpoint/2010/main" val="57068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Green Frame Divider">
    <p:spTree>
      <p:nvGrpSpPr>
        <p:cNvPr id="1" name=""/>
        <p:cNvGrpSpPr/>
        <p:nvPr/>
      </p:nvGrpSpPr>
      <p:grpSpPr>
        <a:xfrm>
          <a:off x="0" y="0"/>
          <a:ext cx="0" cy="0"/>
          <a:chOff x="0" y="0"/>
          <a:chExt cx="0" cy="0"/>
        </a:xfrm>
      </p:grpSpPr>
      <p:sp>
        <p:nvSpPr>
          <p:cNvPr id="17" name="Text"/>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8" name="Bar"/>
          <p:cNvSpPr/>
          <p:nvPr userDrawn="1"/>
        </p:nvSpPr>
        <p:spPr>
          <a:xfrm>
            <a:off x="377894" y="2716146"/>
            <a:ext cx="8522208"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6" name="Title"/>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5" name="Slide Number Placeholder">
            <a:extLst>
              <a:ext uri="{FF2B5EF4-FFF2-40B4-BE49-F238E27FC236}">
                <a16:creationId xmlns:a16="http://schemas.microsoft.com/office/drawing/2014/main" id="{B699D1C6-DBB0-43D0-BC06-19A6E62C1986}"/>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402537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Purple Frame Divider">
    <p:spTree>
      <p:nvGrpSpPr>
        <p:cNvPr id="1" name=""/>
        <p:cNvGrpSpPr/>
        <p:nvPr/>
      </p:nvGrpSpPr>
      <p:grpSpPr>
        <a:xfrm>
          <a:off x="0" y="0"/>
          <a:ext cx="0" cy="0"/>
          <a:chOff x="0" y="0"/>
          <a:chExt cx="0" cy="0"/>
        </a:xfrm>
      </p:grpSpPr>
      <p:sp>
        <p:nvSpPr>
          <p:cNvPr id="13" name="Text">
            <a:extLst>
              <a:ext uri="{FF2B5EF4-FFF2-40B4-BE49-F238E27FC236}">
                <a16:creationId xmlns:a16="http://schemas.microsoft.com/office/drawing/2014/main" id="{B6844C8B-60DD-4EDB-AF8B-41A6695EFCF6}"/>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2CE5726B-4E9B-428F-B8BF-52038F1B0EF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0B94C82C-D24B-4532-B992-AD884CD16A94}"/>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422943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Medium Blu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71441D17-F569-4929-BED2-B3C594D2EB1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rgbClr val="32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52C54A16-447D-4A74-9122-F46E4BC750F0}"/>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9926132-14B5-462D-8011-DBD07D3A4F4E}"/>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17973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Orang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EE3E2CEF-B9DC-4BC7-912D-0AF3140E0BB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10CC7B28-F85E-49B0-A5ED-82D39FF680D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452CF67-7C64-4A36-818E-9739F15599E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59116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2" name="Name, title, company"/>
          <p:cNvSpPr>
            <a:spLocks noGrp="1"/>
          </p:cNvSpPr>
          <p:nvPr>
            <p:ph type="body" sz="quarter" idx="14" hasCustomPrompt="1"/>
          </p:nvPr>
        </p:nvSpPr>
        <p:spPr>
          <a:xfrm>
            <a:off x="512997" y="3989508"/>
            <a:ext cx="8228011" cy="533400"/>
          </a:xfrm>
        </p:spPr>
        <p:txBody>
          <a:bodyPr l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add quoted person’s name, title, company</a:t>
            </a:r>
          </a:p>
        </p:txBody>
      </p:sp>
      <p:sp>
        <p:nvSpPr>
          <p:cNvPr id="11" name="Quote"/>
          <p:cNvSpPr>
            <a:spLocks noGrp="1"/>
          </p:cNvSpPr>
          <p:nvPr>
            <p:ph type="title" hasCustomPrompt="1"/>
          </p:nvPr>
        </p:nvSpPr>
        <p:spPr>
          <a:xfrm>
            <a:off x="284398" y="685800"/>
            <a:ext cx="9106250" cy="3075861"/>
          </a:xfrm>
        </p:spPr>
        <p:txBody>
          <a:bodyPr lIns="91440" anchor="b" anchorCtr="0"/>
          <a:lstStyle>
            <a:lvl1pPr marL="219456" indent="-219456">
              <a:defRPr sz="4600" cap="none" baseline="0">
                <a:latin typeface="+mn-lt"/>
              </a:defRPr>
            </a:lvl1pPr>
          </a:lstStyle>
          <a:p>
            <a:r>
              <a:rPr lang="en-US"/>
              <a:t>“Click to add quote here. Type quotation marks before and after text.”</a:t>
            </a:r>
          </a:p>
        </p:txBody>
      </p:sp>
      <p:sp>
        <p:nvSpPr>
          <p:cNvPr id="3" name="Slide Number Placeholder">
            <a:extLst>
              <a:ext uri="{FF2B5EF4-FFF2-40B4-BE49-F238E27FC236}">
                <a16:creationId xmlns:a16="http://schemas.microsoft.com/office/drawing/2014/main" id="{416E5649-B5F3-4893-ACEE-FDDDEA277D6A}"/>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0592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8" name="Content Placeholder">
            <a:extLst>
              <a:ext uri="{FF2B5EF4-FFF2-40B4-BE49-F238E27FC236}">
                <a16:creationId xmlns:a16="http://schemas.microsoft.com/office/drawing/2014/main" id="{65A0C7EC-4798-4728-86EA-B35780094DC0}"/>
              </a:ext>
            </a:extLst>
          </p:cNvPr>
          <p:cNvSpPr>
            <a:spLocks noGrp="1"/>
          </p:cNvSpPr>
          <p:nvPr>
            <p:ph sz="quarter" idx="20"/>
          </p:nvPr>
        </p:nvSpPr>
        <p:spPr>
          <a:xfrm>
            <a:off x="381000" y="999160"/>
            <a:ext cx="11403014"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85242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A3BBDD58-9EEC-48BC-A84C-F80FB78CB21C}"/>
              </a:ext>
            </a:extLst>
          </p:cNvPr>
          <p:cNvSpPr>
            <a:spLocks noGrp="1"/>
          </p:cNvSpPr>
          <p:nvPr>
            <p:ph sz="quarter" idx="18"/>
          </p:nvPr>
        </p:nvSpPr>
        <p:spPr>
          <a:xfrm>
            <a:off x="381000" y="1344281"/>
            <a:ext cx="11403014" cy="47520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a:xfrm>
            <a:off x="281746" y="704332"/>
            <a:ext cx="11502268" cy="381000"/>
          </a:xfrm>
        </p:spPr>
        <p:txBody>
          <a:bodyPr vert="horz" lIns="91440" tIns="91440" rIns="91440" bIns="91440" rtlCol="0" anchor="ctr">
            <a:noAutofit/>
          </a:bodyPr>
          <a:lstStyle>
            <a:lvl1pPr marL="0" indent="0">
              <a:buFont typeface="" panose="020B0604020202020204" pitchFamily="34" charse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5" name="Title">
            <a:extLst>
              <a:ext uri="{FF2B5EF4-FFF2-40B4-BE49-F238E27FC236}">
                <a16:creationId xmlns:a16="http://schemas.microsoft.com/office/drawing/2014/main" id="{670D9BB8-8D8D-4F83-B418-E1A6910A3C8D}"/>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B8A2B8FB-372C-42B9-B280-9D39EC303B0B}"/>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82687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14" name="Content Placeholder">
            <a:extLst>
              <a:ext uri="{FF2B5EF4-FFF2-40B4-BE49-F238E27FC236}">
                <a16:creationId xmlns:a16="http://schemas.microsoft.com/office/drawing/2014/main" id="{D60021C6-A6F0-40F0-A299-B8269BE0F492}"/>
              </a:ext>
            </a:extLst>
          </p:cNvPr>
          <p:cNvSpPr>
            <a:spLocks noGrp="1"/>
          </p:cNvSpPr>
          <p:nvPr>
            <p:ph sz="quarter" idx="19"/>
          </p:nvPr>
        </p:nvSpPr>
        <p:spPr>
          <a:xfrm>
            <a:off x="381000" y="1733015"/>
            <a:ext cx="11403014" cy="43668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Heading"/>
          <p:cNvSpPr>
            <a:spLocks noGrp="1"/>
          </p:cNvSpPr>
          <p:nvPr>
            <p:ph type="body" sz="quarter" idx="18" hasCustomPrompt="1"/>
          </p:nvPr>
        </p:nvSpPr>
        <p:spPr>
          <a:xfrm>
            <a:off x="288096" y="1350296"/>
            <a:ext cx="11495918" cy="381000"/>
          </a:xfrm>
        </p:spPr>
        <p:txBody>
          <a:bodyPr>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12"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Subtitle">
            <a:extLst>
              <a:ext uri="{FF2B5EF4-FFF2-40B4-BE49-F238E27FC236}">
                <a16:creationId xmlns:a16="http://schemas.microsoft.com/office/drawing/2014/main" id="{15C04D0B-D5E2-4F74-B1D6-45E2AEA840C8}"/>
              </a:ext>
            </a:extLst>
          </p:cNvPr>
          <p:cNvSpPr>
            <a:spLocks noGrp="1"/>
          </p:cNvSpPr>
          <p:nvPr>
            <p:ph type="body" sz="quarter" idx="13" hasCustomPrompt="1"/>
          </p:nvPr>
        </p:nvSpPr>
        <p:spPr>
          <a:xfrm>
            <a:off x="281746" y="704332"/>
            <a:ext cx="11495918" cy="381000"/>
          </a:xfrm>
        </p:spPr>
        <p:txBody>
          <a:bodyPr anchor="ctr">
            <a:noAutofit/>
          </a:bodyPr>
          <a:lstStyle>
            <a:lvl1pPr marL="0" indent="0">
              <a:spcBef>
                <a:spcPts val="0"/>
              </a:spcBef>
              <a:buFont typeface="" panose="020B0604020202020204" pitchFamily="34" charset="0"/>
              <a:buNone/>
              <a:defRPr sz="24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4" name="Title">
            <a:extLst>
              <a:ext uri="{FF2B5EF4-FFF2-40B4-BE49-F238E27FC236}">
                <a16:creationId xmlns:a16="http://schemas.microsoft.com/office/drawing/2014/main" id="{D09EDB93-5BF6-4D1D-9D5F-0E75F455E06A}"/>
              </a:ext>
            </a:extLst>
          </p:cNvPr>
          <p:cNvSpPr>
            <a:spLocks noGrp="1"/>
          </p:cNvSpPr>
          <p:nvPr>
            <p:ph type="title"/>
          </p:nvPr>
        </p:nvSpPr>
        <p:spPr>
          <a:xfrm>
            <a:off x="285742" y="391852"/>
            <a:ext cx="11498271" cy="401362"/>
          </a:xfrm>
          <a:ln w="12700" cap="flat" cmpd="sng" algn="ctr">
            <a:noFill/>
            <a:prstDash val="solid"/>
            <a:miter lim="800000"/>
            <a:headEnd type="none" w="med" len="med"/>
            <a:tailEnd type="none" w="med" len="med"/>
          </a:ln>
        </p:spPr>
        <p:txBody>
          <a:bodyPr/>
          <a:lstStyle/>
          <a:p>
            <a:r>
              <a:rPr lang="en-US"/>
              <a:t>Click to edit Master title style</a:t>
            </a:r>
          </a:p>
        </p:txBody>
      </p:sp>
      <p:sp>
        <p:nvSpPr>
          <p:cNvPr id="3" name="Slide Number Placeholder">
            <a:extLst>
              <a:ext uri="{FF2B5EF4-FFF2-40B4-BE49-F238E27FC236}">
                <a16:creationId xmlns:a16="http://schemas.microsoft.com/office/drawing/2014/main" id="{9D217CA8-FB11-4E4A-BBCD-EE7B837F4D7D}"/>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3182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Content Placeholder 2"/>
          <p:cNvSpPr>
            <a:spLocks noGrp="1"/>
          </p:cNvSpPr>
          <p:nvPr>
            <p:ph sz="quarter" idx="18"/>
          </p:nvPr>
        </p:nvSpPr>
        <p:spPr>
          <a:xfrm>
            <a:off x="6260021"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
          <p:cNvSpPr>
            <a:spLocks noGrp="1"/>
          </p:cNvSpPr>
          <p:nvPr>
            <p:ph sz="quarter" idx="17"/>
          </p:nvPr>
        </p:nvSpPr>
        <p:spPr>
          <a:xfrm>
            <a:off x="385100"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Title">
            <a:extLst>
              <a:ext uri="{FF2B5EF4-FFF2-40B4-BE49-F238E27FC236}">
                <a16:creationId xmlns:a16="http://schemas.microsoft.com/office/drawing/2014/main" id="{871CBF7C-DC48-4FC0-9D75-AE2A7B709ECF}"/>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30D71586-CC8D-433E-9833-9A7FDB8D82E2}"/>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5831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1000"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208FD370-F534-4533-9D1C-D71C0301D4F5}"/>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1552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Content Placeholder 2"/>
          <p:cNvSpPr>
            <a:spLocks noGrp="1"/>
          </p:cNvSpPr>
          <p:nvPr>
            <p:ph sz="quarter" idx="18"/>
          </p:nvPr>
        </p:nvSpPr>
        <p:spPr>
          <a:xfrm>
            <a:off x="6260021"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
          <p:cNvSpPr>
            <a:spLocks noGrp="1"/>
          </p:cNvSpPr>
          <p:nvPr>
            <p:ph sz="quarter" idx="17"/>
          </p:nvPr>
        </p:nvSpPr>
        <p:spPr>
          <a:xfrm>
            <a:off x="385100"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Title">
            <a:extLst>
              <a:ext uri="{FF2B5EF4-FFF2-40B4-BE49-F238E27FC236}">
                <a16:creationId xmlns:a16="http://schemas.microsoft.com/office/drawing/2014/main" id="{871CBF7C-DC48-4FC0-9D75-AE2A7B709ECF}"/>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30D71586-CC8D-433E-9833-9A7FDB8D82E2}"/>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C5C9A9-E236-4C76-AAB8-D575E2980D31}"/>
              </a:ext>
            </a:extLst>
          </p:cNvPr>
          <p:cNvSpPr>
            <a:spLocks noGrp="1"/>
          </p:cNvSpPr>
          <p:nvPr>
            <p:ph type="ftr" sz="quarter" idx="19"/>
          </p:nvPr>
        </p:nvSpPr>
        <p:spPr/>
        <p:txBody>
          <a:bodyPr/>
          <a:lstStyle/>
          <a:p>
            <a:r>
              <a:rPr lang="en-US"/>
              <a:t>Confidential | For Training Purposes Only</a:t>
            </a:r>
          </a:p>
        </p:txBody>
      </p:sp>
    </p:spTree>
    <p:extLst>
      <p:ext uri="{BB962C8B-B14F-4D97-AF65-F5344CB8AC3E}">
        <p14:creationId xmlns:p14="http://schemas.microsoft.com/office/powerpoint/2010/main" val="418324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12" name="Bar">
            <a:extLst>
              <a:ext uri="{FF2B5EF4-FFF2-40B4-BE49-F238E27FC236}">
                <a16:creationId xmlns:a16="http://schemas.microsoft.com/office/drawing/2014/main" id="{509F307F-2042-4E5D-9DD3-7346390C8233}"/>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4" name="Content Placeholder 2">
            <a:extLst>
              <a:ext uri="{FF2B5EF4-FFF2-40B4-BE49-F238E27FC236}">
                <a16:creationId xmlns:a16="http://schemas.microsoft.com/office/drawing/2014/main" id="{7D93EC89-D007-42C7-92F3-5FAFA7AF243D}"/>
              </a:ext>
            </a:extLst>
          </p:cNvPr>
          <p:cNvSpPr>
            <a:spLocks noGrp="1"/>
          </p:cNvSpPr>
          <p:nvPr>
            <p:ph sz="quarter" idx="23"/>
          </p:nvPr>
        </p:nvSpPr>
        <p:spPr>
          <a:xfrm>
            <a:off x="6358729" y="1376363"/>
            <a:ext cx="5416903" cy="47196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Heading 2"/>
          <p:cNvSpPr>
            <a:spLocks noGrp="1"/>
          </p:cNvSpPr>
          <p:nvPr>
            <p:ph type="body" sz="quarter" idx="21" hasCustomPrompt="1"/>
          </p:nvPr>
        </p:nvSpPr>
        <p:spPr>
          <a:xfrm>
            <a:off x="6261641" y="995363"/>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3" name="Content Placeholder 1">
            <a:extLst>
              <a:ext uri="{FF2B5EF4-FFF2-40B4-BE49-F238E27FC236}">
                <a16:creationId xmlns:a16="http://schemas.microsoft.com/office/drawing/2014/main" id="{807963B9-3178-4B51-AFEC-FF40F8FF0570}"/>
              </a:ext>
            </a:extLst>
          </p:cNvPr>
          <p:cNvSpPr>
            <a:spLocks noGrp="1"/>
          </p:cNvSpPr>
          <p:nvPr>
            <p:ph sz="quarter" idx="22"/>
          </p:nvPr>
        </p:nvSpPr>
        <p:spPr>
          <a:xfrm>
            <a:off x="385100" y="1376363"/>
            <a:ext cx="5416903" cy="47196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Heading 1"/>
          <p:cNvSpPr>
            <a:spLocks noGrp="1"/>
          </p:cNvSpPr>
          <p:nvPr>
            <p:ph type="body" sz="quarter" idx="19" hasCustomPrompt="1"/>
          </p:nvPr>
        </p:nvSpPr>
        <p:spPr>
          <a:xfrm>
            <a:off x="288095" y="995363"/>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5" name="Title">
            <a:extLst>
              <a:ext uri="{FF2B5EF4-FFF2-40B4-BE49-F238E27FC236}">
                <a16:creationId xmlns:a16="http://schemas.microsoft.com/office/drawing/2014/main" id="{AE93C262-FA4B-43C3-AD92-4CEC861AD37B}"/>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2414D7CD-D200-4A01-8CED-7A9B8239970A}"/>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77117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Heading 2">
            <a:extLst>
              <a:ext uri="{FF2B5EF4-FFF2-40B4-BE49-F238E27FC236}">
                <a16:creationId xmlns:a16="http://schemas.microsoft.com/office/drawing/2014/main" id="{0F35A58C-1284-494F-A5A7-A8680CA3222B}"/>
              </a:ext>
            </a:extLst>
          </p:cNvPr>
          <p:cNvSpPr>
            <a:spLocks noGrp="1"/>
          </p:cNvSpPr>
          <p:nvPr>
            <p:ph type="body" sz="quarter" idx="21" hasCustomPrompt="1"/>
          </p:nvPr>
        </p:nvSpPr>
        <p:spPr>
          <a:xfrm>
            <a:off x="6261641"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5100"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4FFD9C8F-5583-4BD3-BF48-097D5D045AD4}"/>
              </a:ext>
            </a:extLst>
          </p:cNvPr>
          <p:cNvSpPr>
            <a:spLocks noGrp="1"/>
          </p:cNvSpPr>
          <p:nvPr>
            <p:ph type="body" sz="quarter" idx="23" hasCustomPrompt="1"/>
          </p:nvPr>
        </p:nvSpPr>
        <p:spPr>
          <a:xfrm>
            <a:off x="288095"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12F31EAB-796D-4E98-AD02-5E448046BB3D}"/>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300596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0" name="Content Placeholder 3"/>
          <p:cNvSpPr>
            <a:spLocks noGrp="1"/>
          </p:cNvSpPr>
          <p:nvPr>
            <p:ph sz="quarter" idx="19"/>
          </p:nvPr>
        </p:nvSpPr>
        <p:spPr>
          <a:xfrm>
            <a:off x="8152474"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p:cNvSpPr>
            <a:spLocks noGrp="1"/>
          </p:cNvSpPr>
          <p:nvPr>
            <p:ph sz="quarter" idx="18"/>
          </p:nvPr>
        </p:nvSpPr>
        <p:spPr>
          <a:xfrm>
            <a:off x="4268787"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
          <p:cNvSpPr>
            <a:spLocks noGrp="1"/>
          </p:cNvSpPr>
          <p:nvPr>
            <p:ph sz="quarter" idx="17"/>
          </p:nvPr>
        </p:nvSpPr>
        <p:spPr>
          <a:xfrm>
            <a:off x="385100"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C09279-0D09-4109-A953-16A88732F6EC}"/>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55DFA194-46E5-48DD-9DF0-CE09ECBDE598}"/>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63990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365166"/>
            <a:ext cx="3628710" cy="473439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a:extLst>
              <a:ext uri="{FF2B5EF4-FFF2-40B4-BE49-F238E27FC236}">
                <a16:creationId xmlns:a16="http://schemas.microsoft.com/office/drawing/2014/main" id="{749AAC13-0724-4F89-9282-2A985E0669E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58222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6" name="Content Placeholder 3"/>
          <p:cNvSpPr>
            <a:spLocks noGrp="1"/>
          </p:cNvSpPr>
          <p:nvPr>
            <p:ph sz="quarter" idx="22"/>
          </p:nvPr>
        </p:nvSpPr>
        <p:spPr>
          <a:xfrm>
            <a:off x="8146122"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Heading 3"/>
          <p:cNvSpPr>
            <a:spLocks noGrp="1"/>
          </p:cNvSpPr>
          <p:nvPr>
            <p:ph type="body" sz="quarter" idx="21" hasCustomPrompt="1"/>
          </p:nvPr>
        </p:nvSpPr>
        <p:spPr>
          <a:xfrm>
            <a:off x="8048832"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2"/>
          <p:cNvSpPr>
            <a:spLocks noGrp="1"/>
          </p:cNvSpPr>
          <p:nvPr>
            <p:ph sz="quarter" idx="18"/>
          </p:nvPr>
        </p:nvSpPr>
        <p:spPr>
          <a:xfrm>
            <a:off x="4265611"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Heading 2"/>
          <p:cNvSpPr>
            <a:spLocks noGrp="1"/>
          </p:cNvSpPr>
          <p:nvPr>
            <p:ph type="body" sz="quarter" idx="23" hasCustomPrompt="1"/>
          </p:nvPr>
        </p:nvSpPr>
        <p:spPr>
          <a:xfrm>
            <a:off x="4168321"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4" name="Content Placeholder 1"/>
          <p:cNvSpPr>
            <a:spLocks noGrp="1"/>
          </p:cNvSpPr>
          <p:nvPr>
            <p:ph sz="quarter" idx="17"/>
          </p:nvPr>
        </p:nvSpPr>
        <p:spPr>
          <a:xfrm>
            <a:off x="385100"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Heading 1"/>
          <p:cNvSpPr>
            <a:spLocks noGrp="1"/>
          </p:cNvSpPr>
          <p:nvPr>
            <p:ph type="body" sz="quarter" idx="19" hasCustomPrompt="1"/>
          </p:nvPr>
        </p:nvSpPr>
        <p:spPr>
          <a:xfrm>
            <a:off x="287427" y="996365"/>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6"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24EE87AE-0267-4C69-AFD6-F9C64969AC26}"/>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BB8A07BF-CB97-4E22-9C06-99A9D26C8199}"/>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42709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eading 3">
            <a:extLst>
              <a:ext uri="{FF2B5EF4-FFF2-40B4-BE49-F238E27FC236}">
                <a16:creationId xmlns:a16="http://schemas.microsoft.com/office/drawing/2014/main" id="{2B395F8D-D2D6-46E9-A9E6-236C365E0BE9}"/>
              </a:ext>
            </a:extLst>
          </p:cNvPr>
          <p:cNvSpPr>
            <a:spLocks noGrp="1"/>
          </p:cNvSpPr>
          <p:nvPr>
            <p:ph type="body" sz="quarter" idx="21" hasCustomPrompt="1"/>
          </p:nvPr>
        </p:nvSpPr>
        <p:spPr>
          <a:xfrm>
            <a:off x="8048832"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2">
            <a:extLst>
              <a:ext uri="{FF2B5EF4-FFF2-40B4-BE49-F238E27FC236}">
                <a16:creationId xmlns:a16="http://schemas.microsoft.com/office/drawing/2014/main" id="{1E3C34FD-66F2-429D-BA98-17802C5C837E}"/>
              </a:ext>
            </a:extLst>
          </p:cNvPr>
          <p:cNvSpPr>
            <a:spLocks noGrp="1"/>
          </p:cNvSpPr>
          <p:nvPr>
            <p:ph type="body" sz="quarter" idx="23" hasCustomPrompt="1"/>
          </p:nvPr>
        </p:nvSpPr>
        <p:spPr>
          <a:xfrm>
            <a:off x="4168321"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2C5A79F9-54A7-42C3-958C-707025A75133}"/>
              </a:ext>
            </a:extLst>
          </p:cNvPr>
          <p:cNvSpPr>
            <a:spLocks noGrp="1"/>
          </p:cNvSpPr>
          <p:nvPr>
            <p:ph type="body" sz="quarter" idx="19" hasCustomPrompt="1"/>
          </p:nvPr>
        </p:nvSpPr>
        <p:spPr>
          <a:xfrm>
            <a:off x="287427" y="1365166"/>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FF0756C0-7641-4173-A68F-865597D4BB0D}"/>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860555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0746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3" name="Subtitle">
            <a:extLst>
              <a:ext uri="{FF2B5EF4-FFF2-40B4-BE49-F238E27FC236}">
                <a16:creationId xmlns:a16="http://schemas.microsoft.com/office/drawing/2014/main" id="{71AE6212-DACF-49FB-929D-2FA8B00CFD70}"/>
              </a:ext>
            </a:extLst>
          </p:cNvPr>
          <p:cNvSpPr>
            <a:spLocks noGrp="1"/>
          </p:cNvSpPr>
          <p:nvPr>
            <p:ph type="body" sz="quarter" idx="13" hasCustomPrompt="1"/>
          </p:nvPr>
        </p:nvSpPr>
        <p:spPr>
          <a:xfrm>
            <a:off x="281746" y="704332"/>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90391D03-EF6B-45A2-9268-5A807C7AE716}"/>
              </a:ext>
            </a:extLst>
          </p:cNvPr>
          <p:cNvSpPr>
            <a:spLocks noGrp="1"/>
          </p:cNvSpPr>
          <p:nvPr>
            <p:ph type="title"/>
          </p:nvPr>
        </p:nvSpPr>
        <p:spPr/>
        <p:txBody>
          <a:bodyPr/>
          <a:lstStyle/>
          <a:p>
            <a:r>
              <a:rPr lang="en-US"/>
              <a:t>Click to edit Master title style</a:t>
            </a:r>
          </a:p>
        </p:txBody>
      </p:sp>
      <p:sp>
        <p:nvSpPr>
          <p:cNvPr id="4" name="Slide Number Placeholder">
            <a:extLst>
              <a:ext uri="{FF2B5EF4-FFF2-40B4-BE49-F238E27FC236}">
                <a16:creationId xmlns:a16="http://schemas.microsoft.com/office/drawing/2014/main" id="{FA02681C-9BC6-4D8A-BB6B-D65D1A039593}"/>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705131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17" name="Title">
            <a:extLst>
              <a:ext uri="{FF2B5EF4-FFF2-40B4-BE49-F238E27FC236}">
                <a16:creationId xmlns:a16="http://schemas.microsoft.com/office/drawing/2014/main" id="{7764AC2A-714D-48E6-8850-2398C74A5907}"/>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EBA2B6B1-8B85-4F7A-B1B8-3C2A2CA72C1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6" name="Bar">
            <a:extLst>
              <a:ext uri="{FF2B5EF4-FFF2-40B4-BE49-F238E27FC236}">
                <a16:creationId xmlns:a16="http://schemas.microsoft.com/office/drawing/2014/main" id="{E884D57C-DE96-4DA8-9B1B-592B99A5CF8D}"/>
              </a:ext>
            </a:extLst>
          </p:cNvPr>
          <p:cNvSpPr/>
          <p:nvPr userDrawn="1"/>
        </p:nvSpPr>
        <p:spPr>
          <a:xfrm>
            <a:off x="385100" y="124748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Tree>
    <p:extLst>
      <p:ext uri="{BB962C8B-B14F-4D97-AF65-F5344CB8AC3E}">
        <p14:creationId xmlns:p14="http://schemas.microsoft.com/office/powerpoint/2010/main" val="332972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9" name="Subtitle">
            <a:extLst>
              <a:ext uri="{FF2B5EF4-FFF2-40B4-BE49-F238E27FC236}">
                <a16:creationId xmlns:a16="http://schemas.microsoft.com/office/drawing/2014/main" id="{6957406C-CA6F-47F8-9FC9-A15BE313C415}"/>
              </a:ext>
            </a:extLst>
          </p:cNvPr>
          <p:cNvSpPr>
            <a:spLocks noGrp="1"/>
          </p:cNvSpPr>
          <p:nvPr>
            <p:ph type="body" sz="quarter" idx="13" hasCustomPrompt="1"/>
          </p:nvPr>
        </p:nvSpPr>
        <p:spPr>
          <a:xfrm>
            <a:off x="281746" y="1178166"/>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a:extLst>
              <a:ext uri="{FF2B5EF4-FFF2-40B4-BE49-F238E27FC236}">
                <a16:creationId xmlns:a16="http://schemas.microsoft.com/office/drawing/2014/main" id="{371489F8-FD72-440E-84EC-51D4A768BB5E}"/>
              </a:ext>
            </a:extLst>
          </p:cNvPr>
          <p:cNvSpPr/>
          <p:nvPr userDrawn="1"/>
        </p:nvSpPr>
        <p:spPr>
          <a:xfrm>
            <a:off x="385100" y="1663329"/>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2" name="Title">
            <a:extLst>
              <a:ext uri="{FF2B5EF4-FFF2-40B4-BE49-F238E27FC236}">
                <a16:creationId xmlns:a16="http://schemas.microsoft.com/office/drawing/2014/main" id="{5535819F-7681-4776-AE9B-BEAB22E80CFE}"/>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C903090B-018E-41F6-821A-0DB185B16788}"/>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257924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1000"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208FD370-F534-4533-9D1C-D71C0301D4F5}"/>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B9DB588-CD3A-4605-99DD-5D58A0334468}"/>
              </a:ext>
            </a:extLst>
          </p:cNvPr>
          <p:cNvSpPr>
            <a:spLocks noGrp="1"/>
          </p:cNvSpPr>
          <p:nvPr>
            <p:ph type="ftr" sz="quarter" idx="26"/>
          </p:nvPr>
        </p:nvSpPr>
        <p:spPr/>
        <p:txBody>
          <a:bodyPr/>
          <a:lstStyle/>
          <a:p>
            <a:r>
              <a:rPr lang="en-US"/>
              <a:t>Confidential | For Training Purposes Only</a:t>
            </a:r>
          </a:p>
        </p:txBody>
      </p:sp>
    </p:spTree>
    <p:extLst>
      <p:ext uri="{BB962C8B-B14F-4D97-AF65-F5344CB8AC3E}">
        <p14:creationId xmlns:p14="http://schemas.microsoft.com/office/powerpoint/2010/main" val="34651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Only, Left">
    <p:spTree>
      <p:nvGrpSpPr>
        <p:cNvPr id="1" name=""/>
        <p:cNvGrpSpPr/>
        <p:nvPr/>
      </p:nvGrpSpPr>
      <p:grpSpPr>
        <a:xfrm>
          <a:off x="0" y="0"/>
          <a:ext cx="0" cy="0"/>
          <a:chOff x="0" y="0"/>
          <a:chExt cx="0" cy="0"/>
        </a:xfrm>
      </p:grpSpPr>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2676894"/>
            <a:ext cx="3685309"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2818CA98-330E-4FE7-B6FF-632E3112335A}"/>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99690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2676894"/>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92DC03DA-1907-4E05-9BC8-105621713139}"/>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76670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Sub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0" name="Text Placeholder"/>
          <p:cNvSpPr>
            <a:spLocks noGrp="1"/>
          </p:cNvSpPr>
          <p:nvPr>
            <p:ph type="body" sz="quarter" idx="14" hasCustomPrompt="1"/>
          </p:nvPr>
        </p:nvSpPr>
        <p:spPr>
          <a:xfrm>
            <a:off x="289122" y="2691855"/>
            <a:ext cx="3566206" cy="795528"/>
          </a:xfrm>
        </p:spPr>
        <p:txBody>
          <a:bodyPr vert="horz" lIns="91440" tIns="91440" rIns="91440" bIns="91440" rtlCol="0" anchor="ctr">
            <a:noAutofit/>
          </a:bodyPr>
          <a:lstStyle>
            <a:lvl1pPr>
              <a:defRPr sz="2400" baseline="0" dirty="0">
                <a:latin typeface="+mn-lt"/>
              </a:defRPr>
            </a:lvl1pPr>
          </a:lstStyle>
          <a:p>
            <a:pPr marL="0" lvl="0" indent="0">
              <a:spcBef>
                <a:spcPts val="0"/>
              </a:spcBef>
              <a:buNone/>
            </a:pPr>
            <a:r>
              <a:rPr lang="en-US"/>
              <a:t>Click to add</a:t>
            </a:r>
            <a:br>
              <a:rPr lang="en-US"/>
            </a:br>
            <a:r>
              <a:rPr lang="en-US"/>
              <a:t>two-line subtitle</a:t>
            </a:r>
          </a:p>
        </p:txBody>
      </p:sp>
      <p:sp>
        <p:nvSpPr>
          <p:cNvPr id="14" name="Title"/>
          <p:cNvSpPr>
            <a:spLocks noGrp="1"/>
          </p:cNvSpPr>
          <p:nvPr>
            <p:ph type="title" hasCustomPrompt="1"/>
          </p:nvPr>
        </p:nvSpPr>
        <p:spPr>
          <a:xfrm>
            <a:off x="289122" y="1980879"/>
            <a:ext cx="3566206" cy="868680"/>
          </a:xfrm>
        </p:spPr>
        <p:txBody>
          <a:bodyPr anchor="b"/>
          <a:lstStyle>
            <a:lvl1pPr>
              <a:defRPr/>
            </a:lvl1pPr>
          </a:lstStyle>
          <a:p>
            <a:r>
              <a:rPr lang="en-US"/>
              <a:t>Click to Add</a:t>
            </a:r>
            <a:br>
              <a:rPr lang="en-US"/>
            </a:br>
            <a:r>
              <a:rPr lang="en-US"/>
              <a:t>multi-Line Title</a:t>
            </a:r>
          </a:p>
        </p:txBody>
      </p:sp>
      <p:sp>
        <p:nvSpPr>
          <p:cNvPr id="3" name="Slide Number Placeholder">
            <a:extLst>
              <a:ext uri="{FF2B5EF4-FFF2-40B4-BE49-F238E27FC236}">
                <a16:creationId xmlns:a16="http://schemas.microsoft.com/office/drawing/2014/main" id="{C2D12F7D-5A80-4CB3-A519-0EC3099CAB83}"/>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97606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Content and Caption,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p:cNvSpPr>
            <a:spLocks noGrp="1"/>
          </p:cNvSpPr>
          <p:nvPr>
            <p:ph type="body" sz="quarter" idx="14"/>
          </p:nvPr>
        </p:nvSpPr>
        <p:spPr>
          <a:xfrm>
            <a:off x="278732"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F37736B1-D7A7-4407-BE85-C3B77D9DE3F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32950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Picture and Caption, Left">
    <p:spTree>
      <p:nvGrpSpPr>
        <p:cNvPr id="1" name=""/>
        <p:cNvGrpSpPr/>
        <p:nvPr/>
      </p:nvGrpSpPr>
      <p:grpSpPr>
        <a:xfrm>
          <a:off x="0" y="0"/>
          <a:ext cx="0" cy="0"/>
          <a:chOff x="0" y="0"/>
          <a:chExt cx="0" cy="0"/>
        </a:xfrm>
      </p:grpSpPr>
      <p:sp>
        <p:nvSpPr>
          <p:cNvPr id="11" name="Picture Placeholder">
            <a:extLst>
              <a:ext uri="{FF2B5EF4-FFF2-40B4-BE49-F238E27FC236}">
                <a16:creationId xmlns:a16="http://schemas.microsoft.com/office/drawing/2014/main" id="{685C0DB9-A0DF-42B9-B705-83944EECB349}"/>
              </a:ext>
            </a:extLst>
          </p:cNvPr>
          <p:cNvSpPr>
            <a:spLocks noGrp="1"/>
          </p:cNvSpPr>
          <p:nvPr>
            <p:ph type="pic" sz="quarter" idx="15" hasCustomPrompt="1"/>
          </p:nvPr>
        </p:nvSpPr>
        <p:spPr>
          <a:xfrm>
            <a:off x="4076700" y="0"/>
            <a:ext cx="8115300" cy="6858000"/>
          </a:xfrm>
        </p:spPr>
        <p:txBody>
          <a:bodyPr anchor="ctr"/>
          <a:lstStyle>
            <a:lvl1pPr marL="0" indent="0" algn="ctr">
              <a:buNone/>
              <a:defRPr>
                <a:latin typeface="+mn-lt"/>
              </a:defRPr>
            </a:lvl1pPr>
          </a:lstStyle>
          <a:p>
            <a:r>
              <a:rPr lang="en-US"/>
              <a:t>Click to add edge-to-edge picture</a:t>
            </a:r>
          </a:p>
        </p:txBody>
      </p:sp>
      <p:sp>
        <p:nvSpPr>
          <p:cNvPr id="7" name="Text Placeholder"/>
          <p:cNvSpPr>
            <a:spLocks noGrp="1"/>
          </p:cNvSpPr>
          <p:nvPr>
            <p:ph type="body" sz="quarter" idx="14"/>
          </p:nvPr>
        </p:nvSpPr>
        <p:spPr>
          <a:xfrm>
            <a:off x="278731"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8085FE46-B145-48DA-84CC-BEC7ABB0F6C2}"/>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876311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Text Placeholder"/>
          <p:cNvSpPr>
            <a:spLocks noGrp="1"/>
          </p:cNvSpPr>
          <p:nvPr>
            <p:ph type="body" sz="half" idx="2" hasCustomPrompt="1"/>
          </p:nvPr>
        </p:nvSpPr>
        <p:spPr bwMode="ltGray">
          <a:xfrm>
            <a:off x="8526166" y="999674"/>
            <a:ext cx="3257847" cy="5096326"/>
          </a:xfrm>
          <a:noFill/>
          <a:ln w="57150">
            <a:solidFill>
              <a:srgbClr val="32DAC8"/>
            </a:solid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2" name="Content Placeholder">
            <a:extLst>
              <a:ext uri="{FF2B5EF4-FFF2-40B4-BE49-F238E27FC236}">
                <a16:creationId xmlns:a16="http://schemas.microsoft.com/office/drawing/2014/main" id="{269A3E8D-DCFB-4D37-86BB-56632B0912B1}"/>
              </a:ext>
            </a:extLst>
          </p:cNvPr>
          <p:cNvSpPr>
            <a:spLocks noGrp="1"/>
          </p:cNvSpPr>
          <p:nvPr>
            <p:ph sz="quarter" idx="18"/>
          </p:nvPr>
        </p:nvSpPr>
        <p:spPr>
          <a:xfrm>
            <a:off x="385100" y="995363"/>
            <a:ext cx="7844500"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37FCC12E-6D90-403E-80FA-0F7CB28A28D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1E92FAC-B699-43F5-B87D-2D8B714080E4}"/>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71820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8526166"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00498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285743"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4313365"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253527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9" name="Content Placeholder">
            <a:extLst>
              <a:ext uri="{FF2B5EF4-FFF2-40B4-BE49-F238E27FC236}">
                <a16:creationId xmlns:a16="http://schemas.microsoft.com/office/drawing/2014/main" id="{184DB124-5DB1-4AD3-9276-D81D2209D170}"/>
              </a:ext>
            </a:extLst>
          </p:cNvPr>
          <p:cNvSpPr>
            <a:spLocks noGrp="1"/>
          </p:cNvSpPr>
          <p:nvPr>
            <p:ph sz="quarter" idx="22"/>
          </p:nvPr>
        </p:nvSpPr>
        <p:spPr>
          <a:xfrm>
            <a:off x="8515445" y="999540"/>
            <a:ext cx="3257847" cy="51005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4B1C1C31-7119-4D9E-8DED-87033B4B0713}"/>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6B8E13A3-BC15-450D-96D1-EB785D605BB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35256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18" name="Text Placeholder 2"/>
          <p:cNvSpPr>
            <a:spLocks noGrp="1"/>
          </p:cNvSpPr>
          <p:nvPr>
            <p:ph type="body" sz="half" idx="19" hasCustomPrompt="1"/>
          </p:nvPr>
        </p:nvSpPr>
        <p:spPr bwMode="ltGray">
          <a:xfrm>
            <a:off x="6172895"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0" name="Picture Placeholder 2">
            <a:extLst>
              <a:ext uri="{FF2B5EF4-FFF2-40B4-BE49-F238E27FC236}">
                <a16:creationId xmlns:a16="http://schemas.microsoft.com/office/drawing/2014/main" id="{E11EEBA4-9351-4C42-9CB1-BC966ADFAF07}"/>
              </a:ext>
            </a:extLst>
          </p:cNvPr>
          <p:cNvSpPr>
            <a:spLocks noGrp="1"/>
          </p:cNvSpPr>
          <p:nvPr>
            <p:ph type="pic" sz="quarter" idx="23" hasCustomPrompt="1"/>
          </p:nvPr>
        </p:nvSpPr>
        <p:spPr>
          <a:xfrm>
            <a:off x="6172725" y="999540"/>
            <a:ext cx="5611288" cy="3803904"/>
          </a:xfrm>
        </p:spPr>
        <p:txBody>
          <a:bodyPr anchor="ctr"/>
          <a:lstStyle>
            <a:lvl1pPr marL="0" indent="0" algn="ctr">
              <a:buNone/>
              <a:defRPr>
                <a:latin typeface="+mn-lt"/>
              </a:defRPr>
            </a:lvl1pPr>
          </a:lstStyle>
          <a:p>
            <a:r>
              <a:rPr lang="en-US"/>
              <a:t>Click to add picture</a:t>
            </a:r>
          </a:p>
        </p:txBody>
      </p:sp>
      <p:sp>
        <p:nvSpPr>
          <p:cNvPr id="16" name="Text Placeholder 1"/>
          <p:cNvSpPr>
            <a:spLocks noGrp="1"/>
          </p:cNvSpPr>
          <p:nvPr>
            <p:ph type="body" sz="half" idx="2" hasCustomPrompt="1"/>
          </p:nvPr>
        </p:nvSpPr>
        <p:spPr bwMode="ltGray">
          <a:xfrm>
            <a:off x="381000"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7" name="Picture Placeholder 1"/>
          <p:cNvSpPr>
            <a:spLocks noGrp="1"/>
          </p:cNvSpPr>
          <p:nvPr>
            <p:ph type="pic" sz="quarter" idx="18" hasCustomPrompt="1"/>
          </p:nvPr>
        </p:nvSpPr>
        <p:spPr>
          <a:xfrm>
            <a:off x="381000" y="999540"/>
            <a:ext cx="5611288" cy="3803904"/>
          </a:xfrm>
        </p:spPr>
        <p:txBody>
          <a:bodyPr anchor="ctr"/>
          <a:lstStyle>
            <a:lvl1pPr marL="0" indent="0" algn="ctr">
              <a:buNone/>
              <a:defRPr>
                <a:latin typeface="+mn-lt"/>
              </a:defRPr>
            </a:lvl1pPr>
          </a:lstStyle>
          <a:p>
            <a:r>
              <a:rPr lang="en-US"/>
              <a:t>Click to add picture</a:t>
            </a:r>
          </a:p>
        </p:txBody>
      </p:sp>
      <p:sp>
        <p:nvSpPr>
          <p:cNvPr id="12"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0F79D366-784C-495D-8F64-93E8B37FC9D0}"/>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33220B8-73BB-42A1-AE6B-0898C72176B1}"/>
              </a:ext>
            </a:extLst>
          </p:cNvPr>
          <p:cNvSpPr>
            <a:spLocks noGrp="1"/>
          </p:cNvSpPr>
          <p:nvPr>
            <p:ph type="sldNum" sz="quarter" idx="22"/>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31543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18" name="Rectangle 17"/>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2" name="Content Placeholder 14"/>
          <p:cNvSpPr>
            <a:spLocks noGrp="1"/>
          </p:cNvSpPr>
          <p:nvPr>
            <p:ph sz="quarter" idx="17"/>
          </p:nvPr>
        </p:nvSpPr>
        <p:spPr>
          <a:xfrm>
            <a:off x="384003"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7"/>
          <p:cNvSpPr>
            <a:spLocks noGrp="1"/>
          </p:cNvSpPr>
          <p:nvPr>
            <p:ph type="body" sz="quarter" idx="19" hasCustomPrompt="1"/>
          </p:nvPr>
        </p:nvSpPr>
        <p:spPr>
          <a:xfrm>
            <a:off x="288095"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14"/>
          <p:cNvSpPr>
            <a:spLocks noGrp="1"/>
          </p:cNvSpPr>
          <p:nvPr>
            <p:ph sz="quarter" idx="20"/>
          </p:nvPr>
        </p:nvSpPr>
        <p:spPr>
          <a:xfrm>
            <a:off x="6356308"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7"/>
          <p:cNvSpPr>
            <a:spLocks noGrp="1"/>
          </p:cNvSpPr>
          <p:nvPr>
            <p:ph type="body" sz="quarter" idx="21" hasCustomPrompt="1"/>
          </p:nvPr>
        </p:nvSpPr>
        <p:spPr>
          <a:xfrm>
            <a:off x="6260400"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pic>
        <p:nvPicPr>
          <p:cNvPr id="27" name="Picture 26"/>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81000" y="6246014"/>
            <a:ext cx="954000" cy="274320"/>
          </a:xfrm>
          <a:prstGeom prst="rect">
            <a:avLst/>
          </a:prstGeom>
        </p:spPr>
      </p:pic>
      <p:sp>
        <p:nvSpPr>
          <p:cNvPr id="2" name="Footer Placeholder 1"/>
          <p:cNvSpPr>
            <a:spLocks noGrp="1"/>
          </p:cNvSpPr>
          <p:nvPr>
            <p:ph type="ftr" sz="quarter" idx="22"/>
          </p:nvPr>
        </p:nvSpPr>
        <p:spPr/>
        <p:txBody>
          <a:bodyPr/>
          <a:lstStyle>
            <a:lvl1pPr>
              <a:defRPr>
                <a:latin typeface="MetricHPE" panose="020B0503030202060203" pitchFamily="34" charset="0"/>
              </a:defRPr>
            </a:lvl1pPr>
          </a:lstStyle>
          <a:p>
            <a:r>
              <a:rPr lang="en-US"/>
              <a:t>Confidential | For Training Purposes Only</a:t>
            </a:r>
          </a:p>
        </p:txBody>
      </p:sp>
      <p:sp>
        <p:nvSpPr>
          <p:cNvPr id="3" name="Slide Number Placeholder 2"/>
          <p:cNvSpPr>
            <a:spLocks noGrp="1"/>
          </p:cNvSpPr>
          <p:nvPr>
            <p:ph type="sldNum" sz="quarter" idx="23"/>
          </p:nvPr>
        </p:nvSpPr>
        <p:spPr/>
        <p:txBody>
          <a:bodyPr/>
          <a:lstStyle>
            <a:lvl1pPr>
              <a:defRPr>
                <a:latin typeface="MetricHPE" panose="020B0503030202060203" pitchFamily="34" charset="0"/>
              </a:defRPr>
            </a:lvl1pPr>
          </a:lstStyle>
          <a:p>
            <a:pPr defTabSz="1088421">
              <a:buFontTx/>
              <a:buBlip>
                <a:blip r:embed="rId4"/>
              </a:buBlip>
            </a:pPr>
            <a:fld id="{104FC826-72BB-4AF1-BA01-A94F7396A7DC}" type="slidenum">
              <a:rPr lang="en-US" smtClean="0"/>
              <a:pPr defTabSz="1088421">
                <a:buFontTx/>
                <a:buBlip>
                  <a:blip r:embed="rId4"/>
                </a:buBlip>
              </a:pPr>
              <a:t>‹#›</a:t>
            </a:fld>
            <a:endParaRPr lang="en-US"/>
          </a:p>
        </p:txBody>
      </p:sp>
      <p:sp>
        <p:nvSpPr>
          <p:cNvPr id="4" name="Title 3">
            <a:extLst>
              <a:ext uri="{FF2B5EF4-FFF2-40B4-BE49-F238E27FC236}">
                <a16:creationId xmlns:a16="http://schemas.microsoft.com/office/drawing/2014/main" id="{73A8584B-E718-4F58-9AF1-BDBF5AD7FFFE}"/>
              </a:ext>
            </a:extLst>
          </p:cNvPr>
          <p:cNvSpPr>
            <a:spLocks noGrp="1"/>
          </p:cNvSpPr>
          <p:nvPr>
            <p:ph type="title"/>
          </p:nvPr>
        </p:nvSpPr>
        <p:spPr/>
        <p:txBody>
          <a:bodyPr/>
          <a:lstStyle/>
          <a:p>
            <a:r>
              <a:rPr lang="en-US"/>
              <a:t>Click to edit Master title style</a:t>
            </a:r>
          </a:p>
        </p:txBody>
      </p:sp>
    </p:spTree>
    <p:custDataLst>
      <p:tags r:id="rId1"/>
    </p:custDataLst>
    <p:extLst>
      <p:ext uri="{BB962C8B-B14F-4D97-AF65-F5344CB8AC3E}">
        <p14:creationId xmlns:p14="http://schemas.microsoft.com/office/powerpoint/2010/main" val="222518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6" name="Text Placeholder 3"/>
          <p:cNvSpPr>
            <a:spLocks noGrp="1"/>
          </p:cNvSpPr>
          <p:nvPr>
            <p:ph type="body" sz="half" idx="21" hasCustomPrompt="1"/>
          </p:nvPr>
        </p:nvSpPr>
        <p:spPr bwMode="ltGray">
          <a:xfrm>
            <a:off x="8105705"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7" name="Picture Placeholder 3"/>
          <p:cNvSpPr>
            <a:spLocks noGrp="1"/>
          </p:cNvSpPr>
          <p:nvPr>
            <p:ph type="pic" sz="quarter" idx="22" hasCustomPrompt="1"/>
          </p:nvPr>
        </p:nvSpPr>
        <p:spPr>
          <a:xfrm>
            <a:off x="8097009" y="999540"/>
            <a:ext cx="3678308" cy="3803904"/>
          </a:xfrm>
        </p:spPr>
        <p:txBody>
          <a:bodyPr anchor="ctr"/>
          <a:lstStyle>
            <a:lvl1pPr marL="0" indent="0" algn="ctr">
              <a:buNone/>
              <a:defRPr>
                <a:latin typeface="+mn-lt"/>
              </a:defRPr>
            </a:lvl1pPr>
          </a:lstStyle>
          <a:p>
            <a:r>
              <a:rPr lang="en-US"/>
              <a:t>Click to add picture</a:t>
            </a:r>
          </a:p>
        </p:txBody>
      </p:sp>
      <p:sp>
        <p:nvSpPr>
          <p:cNvPr id="24" name="Text Placeholder 2"/>
          <p:cNvSpPr>
            <a:spLocks noGrp="1"/>
          </p:cNvSpPr>
          <p:nvPr>
            <p:ph type="body" sz="half" idx="19" hasCustomPrompt="1"/>
          </p:nvPr>
        </p:nvSpPr>
        <p:spPr bwMode="ltGray">
          <a:xfrm>
            <a:off x="4239004"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5" name="Picture Placeholder 2"/>
          <p:cNvSpPr>
            <a:spLocks noGrp="1"/>
          </p:cNvSpPr>
          <p:nvPr>
            <p:ph type="pic" sz="quarter" idx="20" hasCustomPrompt="1"/>
          </p:nvPr>
        </p:nvSpPr>
        <p:spPr>
          <a:xfrm>
            <a:off x="4239004" y="999540"/>
            <a:ext cx="3678308" cy="3803904"/>
          </a:xfrm>
        </p:spPr>
        <p:txBody>
          <a:bodyPr anchor="ctr"/>
          <a:lstStyle>
            <a:lvl1pPr marL="0" indent="0" algn="ctr">
              <a:buNone/>
              <a:defRPr>
                <a:latin typeface="+mn-lt"/>
              </a:defRPr>
            </a:lvl1pPr>
          </a:lstStyle>
          <a:p>
            <a:r>
              <a:rPr lang="en-US"/>
              <a:t>Click to add picture</a:t>
            </a:r>
          </a:p>
        </p:txBody>
      </p:sp>
      <p:sp>
        <p:nvSpPr>
          <p:cNvPr id="18" name="Text Placeholder 1"/>
          <p:cNvSpPr>
            <a:spLocks noGrp="1"/>
          </p:cNvSpPr>
          <p:nvPr>
            <p:ph type="body" sz="half" idx="2" hasCustomPrompt="1"/>
          </p:nvPr>
        </p:nvSpPr>
        <p:spPr bwMode="ltGray">
          <a:xfrm>
            <a:off x="389696"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9" name="Picture Placeholder 1"/>
          <p:cNvSpPr>
            <a:spLocks noGrp="1"/>
          </p:cNvSpPr>
          <p:nvPr>
            <p:ph type="pic" sz="quarter" idx="18" hasCustomPrompt="1"/>
          </p:nvPr>
        </p:nvSpPr>
        <p:spPr>
          <a:xfrm>
            <a:off x="381000" y="999540"/>
            <a:ext cx="3678308" cy="3803904"/>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64063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145BD124-6171-43C5-8405-25101FA6FBFB}"/>
              </a:ext>
            </a:extLst>
          </p:cNvPr>
          <p:cNvSpPr>
            <a:spLocks noGrp="1"/>
          </p:cNvSpPr>
          <p:nvPr>
            <p:ph type="body" sz="quarter" idx="26"/>
          </p:nvPr>
        </p:nvSpPr>
        <p:spPr>
          <a:xfrm>
            <a:off x="7994740"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0" name="Bar 3">
            <a:extLst>
              <a:ext uri="{FF2B5EF4-FFF2-40B4-BE49-F238E27FC236}">
                <a16:creationId xmlns:a16="http://schemas.microsoft.com/office/drawing/2014/main" id="{42FA215D-0B81-4E67-9714-4DF602504A3A}"/>
              </a:ext>
            </a:extLst>
          </p:cNvPr>
          <p:cNvSpPr/>
          <p:nvPr userDrawn="1"/>
        </p:nvSpPr>
        <p:spPr>
          <a:xfrm>
            <a:off x="8097009" y="4258726"/>
            <a:ext cx="3679200"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7" name="Picture Placeholder 3"/>
          <p:cNvSpPr>
            <a:spLocks noGrp="1"/>
          </p:cNvSpPr>
          <p:nvPr>
            <p:ph type="pic" sz="quarter" idx="22" hasCustomPrompt="1"/>
          </p:nvPr>
        </p:nvSpPr>
        <p:spPr>
          <a:xfrm>
            <a:off x="8097009" y="999540"/>
            <a:ext cx="3678308" cy="3132000"/>
          </a:xfrm>
        </p:spPr>
        <p:txBody>
          <a:bodyPr anchor="ctr"/>
          <a:lstStyle>
            <a:lvl1pPr marL="0" indent="0" algn="ctr">
              <a:buNone/>
              <a:defRPr>
                <a:latin typeface="+mn-lt"/>
              </a:defRPr>
            </a:lvl1pPr>
          </a:lstStyle>
          <a:p>
            <a:r>
              <a:rPr lang="en-US"/>
              <a:t>Click to add picture</a:t>
            </a:r>
          </a:p>
        </p:txBody>
      </p:sp>
      <p:sp>
        <p:nvSpPr>
          <p:cNvPr id="17" name="Bar 2">
            <a:extLst>
              <a:ext uri="{FF2B5EF4-FFF2-40B4-BE49-F238E27FC236}">
                <a16:creationId xmlns:a16="http://schemas.microsoft.com/office/drawing/2014/main" id="{0D8D023B-EF10-400C-BF2B-43E4924E8642}"/>
              </a:ext>
            </a:extLst>
          </p:cNvPr>
          <p:cNvSpPr/>
          <p:nvPr userDrawn="1"/>
        </p:nvSpPr>
        <p:spPr>
          <a:xfrm>
            <a:off x="4239004" y="4258726"/>
            <a:ext cx="36792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4136735"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5" name="Picture Placeholder 2"/>
          <p:cNvSpPr>
            <a:spLocks noGrp="1"/>
          </p:cNvSpPr>
          <p:nvPr>
            <p:ph type="pic" sz="quarter" idx="20" hasCustomPrompt="1"/>
          </p:nvPr>
        </p:nvSpPr>
        <p:spPr>
          <a:xfrm>
            <a:off x="4239004" y="999540"/>
            <a:ext cx="3678308"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36792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9" name="Picture Placeholder 1"/>
          <p:cNvSpPr>
            <a:spLocks noGrp="1"/>
          </p:cNvSpPr>
          <p:nvPr>
            <p:ph type="pic" sz="quarter" idx="18" hasCustomPrompt="1"/>
          </p:nvPr>
        </p:nvSpPr>
        <p:spPr>
          <a:xfrm>
            <a:off x="379447" y="999540"/>
            <a:ext cx="3678308" cy="3132000"/>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87039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6096001" y="4310712"/>
            <a:ext cx="5688012"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7" name="Bar 2">
            <a:extLst>
              <a:ext uri="{FF2B5EF4-FFF2-40B4-BE49-F238E27FC236}">
                <a16:creationId xmlns:a16="http://schemas.microsoft.com/office/drawing/2014/main" id="{0D8D023B-EF10-400C-BF2B-43E4924E8642}"/>
              </a:ext>
            </a:extLst>
          </p:cNvPr>
          <p:cNvSpPr/>
          <p:nvPr userDrawn="1"/>
        </p:nvSpPr>
        <p:spPr>
          <a:xfrm>
            <a:off x="6222013" y="4258726"/>
            <a:ext cx="55620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Picture Placeholder 2">
            <a:extLst>
              <a:ext uri="{FF2B5EF4-FFF2-40B4-BE49-F238E27FC236}">
                <a16:creationId xmlns:a16="http://schemas.microsoft.com/office/drawing/2014/main" id="{BFE93BF0-E1B7-4E00-B095-E182346B5D7F}"/>
              </a:ext>
            </a:extLst>
          </p:cNvPr>
          <p:cNvSpPr>
            <a:spLocks noGrp="1"/>
          </p:cNvSpPr>
          <p:nvPr>
            <p:ph type="pic" sz="quarter" idx="20" hasCustomPrompt="1"/>
          </p:nvPr>
        </p:nvSpPr>
        <p:spPr>
          <a:xfrm>
            <a:off x="6222013" y="985963"/>
            <a:ext cx="5562000"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5661163"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55620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1" name="Picture Placeholder 1">
            <a:extLst>
              <a:ext uri="{FF2B5EF4-FFF2-40B4-BE49-F238E27FC236}">
                <a16:creationId xmlns:a16="http://schemas.microsoft.com/office/drawing/2014/main" id="{D48EE7C4-611A-445E-A636-05C3A89474E9}"/>
              </a:ext>
            </a:extLst>
          </p:cNvPr>
          <p:cNvSpPr>
            <a:spLocks noGrp="1"/>
          </p:cNvSpPr>
          <p:nvPr>
            <p:ph type="pic" sz="quarter" idx="18" hasCustomPrompt="1"/>
          </p:nvPr>
        </p:nvSpPr>
        <p:spPr>
          <a:xfrm>
            <a:off x="381000" y="999540"/>
            <a:ext cx="5562600" cy="3132000"/>
          </a:xfrm>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352133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Edge-To-Edge Picture">
    <p:spTree>
      <p:nvGrpSpPr>
        <p:cNvPr id="1" name=""/>
        <p:cNvGrpSpPr/>
        <p:nvPr/>
      </p:nvGrpSpPr>
      <p:grpSpPr>
        <a:xfrm>
          <a:off x="0" y="0"/>
          <a:ext cx="0" cy="0"/>
          <a:chOff x="0" y="0"/>
          <a:chExt cx="0" cy="0"/>
        </a:xfrm>
      </p:grpSpPr>
      <p:sp>
        <p:nvSpPr>
          <p:cNvPr id="15" name="Picture Placeholder"/>
          <p:cNvSpPr>
            <a:spLocks noGrp="1"/>
          </p:cNvSpPr>
          <p:nvPr>
            <p:ph type="pic" sz="quarter" idx="18" hasCustomPrompt="1"/>
          </p:nvPr>
        </p:nvSpPr>
        <p:spPr>
          <a:xfrm>
            <a:off x="0" y="0"/>
            <a:ext cx="12192000" cy="6858000"/>
          </a:xfrm>
          <a:ln>
            <a:noFill/>
            <a:miter lim="800000"/>
          </a:ln>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209160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Type As Art, Single Line">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ctr">
              <a:lnSpc>
                <a:spcPct val="75000"/>
              </a:lnSpc>
              <a:defRPr sz="17000">
                <a:blipFill dpi="0" rotWithShape="1">
                  <a:blip r:embed="rId2"/>
                  <a:srcRect/>
                  <a:stretch>
                    <a:fillRect/>
                  </a:stretch>
                </a:blipFill>
                <a:latin typeface="+mj-lt"/>
              </a:defRPr>
            </a:lvl1pPr>
          </a:lstStyle>
          <a:p>
            <a:r>
              <a:rPr lang="en-US"/>
              <a:t>Single line</a:t>
            </a:r>
          </a:p>
        </p:txBody>
      </p:sp>
    </p:spTree>
    <p:extLst>
      <p:ext uri="{BB962C8B-B14F-4D97-AF65-F5344CB8AC3E}">
        <p14:creationId xmlns:p14="http://schemas.microsoft.com/office/powerpoint/2010/main" val="2569507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Type As Art, Multiple Lines">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l">
              <a:lnSpc>
                <a:spcPct val="65000"/>
              </a:lnSpc>
              <a:defRPr sz="12500">
                <a:blipFill dpi="0" rotWithShape="1">
                  <a:blip r:embed="rId2"/>
                  <a:srcRect/>
                  <a:stretch>
                    <a:fillRect/>
                  </a:stretch>
                </a:blipFill>
              </a:defRPr>
            </a:lvl1pPr>
          </a:lstStyle>
          <a:p>
            <a:r>
              <a:rPr lang="en-US"/>
              <a:t>Multiple </a:t>
            </a:r>
            <a:br>
              <a:rPr lang="en-US"/>
            </a:br>
            <a:r>
              <a:rPr lang="en-US"/>
              <a:t>lines </a:t>
            </a:r>
          </a:p>
        </p:txBody>
      </p:sp>
    </p:spTree>
    <p:extLst>
      <p:ext uri="{BB962C8B-B14F-4D97-AF65-F5344CB8AC3E}">
        <p14:creationId xmlns:p14="http://schemas.microsoft.com/office/powerpoint/2010/main" val="14646704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6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5202D382-F177-4EDD-9E63-D410F58B207D}"/>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413383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 Placeholder">
            <a:extLst>
              <a:ext uri="{FF2B5EF4-FFF2-40B4-BE49-F238E27FC236}">
                <a16:creationId xmlns:a16="http://schemas.microsoft.com/office/drawing/2014/main" id="{6BDD934D-C46A-42E7-82F9-E43F9A3604D0}"/>
              </a:ext>
            </a:extLst>
          </p:cNvPr>
          <p:cNvSpPr>
            <a:spLocks noGrp="1"/>
          </p:cNvSpPr>
          <p:nvPr>
            <p:ph type="body" sz="quarter" idx="13" hasCustomPrompt="1"/>
          </p:nvPr>
        </p:nvSpPr>
        <p:spPr>
          <a:xfrm>
            <a:off x="293442" y="3528820"/>
            <a:ext cx="11517557" cy="2055116"/>
          </a:xfrm>
        </p:spPr>
        <p:txBody>
          <a:bodyPr>
            <a:noAutofit/>
          </a:bodyPr>
          <a:lstStyle>
            <a:lvl1pPr marL="0" indent="0">
              <a:spcBef>
                <a:spcPts val="0"/>
              </a:spcBef>
              <a:buNone/>
              <a:defRPr sz="22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Speaker contact information</a:t>
            </a:r>
          </a:p>
        </p:txBody>
      </p:sp>
      <p:sp>
        <p:nvSpPr>
          <p:cNvPr id="16" name="Bar">
            <a:extLst>
              <a:ext uri="{FF2B5EF4-FFF2-40B4-BE49-F238E27FC236}">
                <a16:creationId xmlns:a16="http://schemas.microsoft.com/office/drawing/2014/main" id="{62127D76-909D-4C18-BB52-4DDB379ACAE3}"/>
              </a:ext>
            </a:extLst>
          </p:cNvPr>
          <p:cNvSpPr/>
          <p:nvPr userDrawn="1"/>
        </p:nvSpPr>
        <p:spPr>
          <a:xfrm>
            <a:off x="381000" y="3374136"/>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2" name="Title">
            <a:extLst>
              <a:ext uri="{FF2B5EF4-FFF2-40B4-BE49-F238E27FC236}">
                <a16:creationId xmlns:a16="http://schemas.microsoft.com/office/drawing/2014/main" id="{B56764AC-9C6B-4C1D-BE2B-C4E8A087CA75}"/>
              </a:ext>
            </a:extLst>
          </p:cNvPr>
          <p:cNvSpPr>
            <a:spLocks noGrp="1"/>
          </p:cNvSpPr>
          <p:nvPr>
            <p:ph type="title" hasCustomPrompt="1"/>
          </p:nvPr>
        </p:nvSpPr>
        <p:spPr>
          <a:xfrm>
            <a:off x="284749" y="521016"/>
            <a:ext cx="6195700" cy="2828660"/>
          </a:xfrm>
        </p:spPr>
        <p:txBody>
          <a:bodyPr anchor="b"/>
          <a:lstStyle>
            <a:lvl1pPr>
              <a:lnSpc>
                <a:spcPct val="85000"/>
              </a:lnSpc>
              <a:defRPr sz="4400"/>
            </a:lvl1pPr>
          </a:lstStyle>
          <a:p>
            <a:r>
              <a:rPr lang="en-US"/>
              <a:t>Click to add thank you message</a:t>
            </a:r>
          </a:p>
        </p:txBody>
      </p:sp>
      <p:sp>
        <p:nvSpPr>
          <p:cNvPr id="7" name="TextBox 6">
            <a:extLst>
              <a:ext uri="{FF2B5EF4-FFF2-40B4-BE49-F238E27FC236}">
                <a16:creationId xmlns:a16="http://schemas.microsoft.com/office/drawing/2014/main" id="{D63DC48A-F898-4C5A-BED3-155FE2F82429}"/>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a:solidFill>
                  <a:schemeClr val="bg1"/>
                </a:solidFill>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solidFill>
                  <a:schemeClr val="bg1"/>
                </a:solidFill>
                <a:effectLst/>
                <a:latin typeface="+mj-lt"/>
                <a:ea typeface="Times New Roman" panose="02020603050405020304" pitchFamily="18" charset="0"/>
                <a:cs typeface="Times New Roman" panose="02020603050405020304" pitchFamily="18" charset="0"/>
              </a:rPr>
              <a:pPr algn="r"/>
              <a:t>2025</a:t>
            </a:fld>
            <a:r>
              <a:rPr lang="en-US" sz="1200">
                <a:solidFill>
                  <a:schemeClr val="bg1"/>
                </a:solidFill>
                <a:effectLst/>
                <a:latin typeface="+mj-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295050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bg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bg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3" name="SP Agenda Section" hidden="1"/>
          <p:cNvGrpSpPr/>
          <p:nvPr userDrawn="1"/>
        </p:nvGrpSpPr>
        <p:grpSpPr>
          <a:xfrm>
            <a:off x="285743" y="2085631"/>
            <a:ext cx="8657275" cy="369332"/>
            <a:chOff x="1797664" y="2085631"/>
            <a:chExt cx="8657274" cy="369332"/>
          </a:xfrm>
        </p:grpSpPr>
        <p:sp>
          <p:nvSpPr>
            <p:cNvPr id="20" name="Textbox"/>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solidFill>
                    <a:schemeClr val="bg1"/>
                  </a:solidFill>
                </a:rPr>
                <a:t>&lt;TEXT&gt;</a:t>
              </a:r>
            </a:p>
          </p:txBody>
        </p:sp>
        <p:sp>
          <p:nvSpPr>
            <p:cNvPr id="21" name="Textbox"/>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solidFill>
                    <a:schemeClr val="bg1"/>
                  </a:solidFill>
                </a:rPr>
                <a:t>&lt;N&gt;</a:t>
              </a:r>
            </a:p>
          </p:txBody>
        </p:sp>
        <p:sp>
          <p:nvSpPr>
            <p:cNvPr id="22" name="Textbox"/>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solidFill>
                    <a:schemeClr val="bg1"/>
                  </a:solidFill>
                </a:rPr>
                <a:t>&lt;P&gt;</a:t>
              </a:r>
            </a:p>
          </p:txBody>
        </p:sp>
        <p:sp>
          <p:nvSpPr>
            <p:cNvPr id="24" name="Textbox"/>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solidFill>
                    <a:schemeClr val="bg1"/>
                  </a:solidFill>
                </a:rPr>
                <a:t>&lt;TIMESLOT&gt;</a:t>
              </a:r>
            </a:p>
          </p:txBody>
        </p:sp>
        <p:sp>
          <p:nvSpPr>
            <p:cNvPr id="28" name="Textbox"/>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solidFill>
                    <a:schemeClr val="bg1"/>
                  </a:solidFill>
                </a:rPr>
                <a:t>&lt;RESPONSIBLE&gt;</a:t>
              </a:r>
            </a:p>
          </p:txBody>
        </p:sp>
        <p:sp>
          <p:nvSpPr>
            <p:cNvPr id="29" name="Textbox"/>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solidFill>
                    <a:schemeClr val="bg1"/>
                  </a:solidFill>
                </a:rPr>
                <a:t>&lt;DURATION&gt;</a:t>
              </a:r>
            </a:p>
          </p:txBody>
        </p:sp>
      </p:grpSp>
      <p:grpSp>
        <p:nvGrpSpPr>
          <p:cNvPr id="4" name="SP Agenda Section Highlight" hidden="1"/>
          <p:cNvGrpSpPr>
            <a:grpSpLocks/>
          </p:cNvGrpSpPr>
          <p:nvPr userDrawn="1"/>
        </p:nvGrpSpPr>
        <p:grpSpPr>
          <a:xfrm>
            <a:off x="285743" y="2616963"/>
            <a:ext cx="8657274" cy="369332"/>
            <a:chOff x="1797664" y="2616963"/>
            <a:chExt cx="8657274" cy="369332"/>
          </a:xfrm>
          <a:solidFill>
            <a:schemeClr val="accent1">
              <a:lumMod val="60000"/>
              <a:lumOff val="40000"/>
            </a:schemeClr>
          </a:solidFill>
        </p:grpSpPr>
        <p:sp>
          <p:nvSpPr>
            <p:cNvPr id="32" name="Textbox"/>
            <p:cNvSpPr txBox="1">
              <a:spLocks/>
            </p:cNvSpPr>
            <p:nvPr userDrawn="1"/>
          </p:nvSpPr>
          <p:spPr>
            <a:xfrm>
              <a:off x="2267220" y="2616963"/>
              <a:ext cx="3843347" cy="369332"/>
            </a:xfrm>
            <a:prstGeom prst="rect">
              <a:avLst/>
            </a:prstGeom>
            <a:noFill/>
          </p:spPr>
          <p:txBody>
            <a:bodyPr wrap="square" rtlCol="0" anchor="ctr">
              <a:normAutofit/>
            </a:bodyPr>
            <a:lstStyle/>
            <a:p>
              <a:pPr defTabSz="9334267">
                <a:tabLst>
                  <a:tab pos="9512062" algn="l"/>
                </a:tabLst>
              </a:pPr>
              <a:r>
                <a:rPr lang="en-US" sz="1400" b="1">
                  <a:solidFill>
                    <a:schemeClr val="bg1"/>
                  </a:solidFill>
                </a:rPr>
                <a:t>&lt;TEXT&gt;</a:t>
              </a:r>
            </a:p>
          </p:txBody>
        </p:sp>
        <p:sp>
          <p:nvSpPr>
            <p:cNvPr id="33" name="Textbox"/>
            <p:cNvSpPr txBox="1">
              <a:spLocks/>
            </p:cNvSpPr>
            <p:nvPr userDrawn="1"/>
          </p:nvSpPr>
          <p:spPr>
            <a:xfrm>
              <a:off x="1797664" y="2616963"/>
              <a:ext cx="379556" cy="369332"/>
            </a:xfrm>
            <a:prstGeom prst="rect">
              <a:avLst/>
            </a:prstGeom>
            <a:noFill/>
          </p:spPr>
          <p:txBody>
            <a:bodyPr wrap="none" rtlCol="0" anchor="ctr">
              <a:noAutofit/>
            </a:bodyPr>
            <a:lstStyle/>
            <a:p>
              <a:pPr algn="ctr"/>
              <a:r>
                <a:rPr lang="en-US" sz="1400" b="1">
                  <a:solidFill>
                    <a:schemeClr val="bg1"/>
                  </a:solidFill>
                </a:rPr>
                <a:t>&lt;N&gt;</a:t>
              </a:r>
            </a:p>
          </p:txBody>
        </p:sp>
        <p:sp>
          <p:nvSpPr>
            <p:cNvPr id="34" name="Textbox"/>
            <p:cNvSpPr txBox="1">
              <a:spLocks/>
            </p:cNvSpPr>
            <p:nvPr userDrawn="1"/>
          </p:nvSpPr>
          <p:spPr>
            <a:xfrm>
              <a:off x="9817944" y="2616963"/>
              <a:ext cx="636994" cy="369332"/>
            </a:xfrm>
            <a:prstGeom prst="rect">
              <a:avLst/>
            </a:prstGeom>
            <a:noFill/>
          </p:spPr>
          <p:txBody>
            <a:bodyPr wrap="none" rtlCol="0" anchor="ctr">
              <a:noAutofit/>
            </a:bodyPr>
            <a:lstStyle/>
            <a:p>
              <a:pPr algn="r"/>
              <a:r>
                <a:rPr lang="en-US" sz="1400" b="1">
                  <a:solidFill>
                    <a:schemeClr val="bg1"/>
                  </a:solidFill>
                </a:rPr>
                <a:t>&lt;P&gt;</a:t>
              </a:r>
            </a:p>
          </p:txBody>
        </p:sp>
        <p:sp>
          <p:nvSpPr>
            <p:cNvPr id="35" name="Textbox"/>
            <p:cNvSpPr txBox="1">
              <a:spLocks/>
            </p:cNvSpPr>
            <p:nvPr userDrawn="1"/>
          </p:nvSpPr>
          <p:spPr>
            <a:xfrm>
              <a:off x="7696160" y="2616963"/>
              <a:ext cx="1257061" cy="369332"/>
            </a:xfrm>
            <a:prstGeom prst="rect">
              <a:avLst/>
            </a:prstGeom>
            <a:noFill/>
          </p:spPr>
          <p:txBody>
            <a:bodyPr wrap="none" rtlCol="0" anchor="ctr">
              <a:noAutofit/>
            </a:bodyPr>
            <a:lstStyle/>
            <a:p>
              <a:pPr algn="l"/>
              <a:r>
                <a:rPr lang="en-US" sz="1400" b="1">
                  <a:solidFill>
                    <a:schemeClr val="bg1"/>
                  </a:solidFill>
                </a:rPr>
                <a:t>&lt;TIMESLOT&gt;</a:t>
              </a:r>
            </a:p>
          </p:txBody>
        </p:sp>
        <p:sp>
          <p:nvSpPr>
            <p:cNvPr id="36" name="Textbox"/>
            <p:cNvSpPr txBox="1">
              <a:spLocks/>
            </p:cNvSpPr>
            <p:nvPr userDrawn="1"/>
          </p:nvSpPr>
          <p:spPr>
            <a:xfrm>
              <a:off x="6209330" y="2616963"/>
              <a:ext cx="1388067" cy="369332"/>
            </a:xfrm>
            <a:prstGeom prst="rect">
              <a:avLst/>
            </a:prstGeom>
            <a:noFill/>
          </p:spPr>
          <p:txBody>
            <a:bodyPr wrap="none" rtlCol="0" anchor="ctr">
              <a:noAutofit/>
            </a:bodyPr>
            <a:lstStyle/>
            <a:p>
              <a:pPr algn="l"/>
              <a:r>
                <a:rPr lang="en-US" sz="1400" b="1">
                  <a:solidFill>
                    <a:schemeClr val="bg1"/>
                  </a:solidFill>
                </a:rPr>
                <a:t>&lt;RESPONSIBLE&gt;</a:t>
              </a:r>
            </a:p>
          </p:txBody>
        </p:sp>
        <p:sp>
          <p:nvSpPr>
            <p:cNvPr id="37" name="Textbox"/>
            <p:cNvSpPr txBox="1">
              <a:spLocks/>
            </p:cNvSpPr>
            <p:nvPr userDrawn="1"/>
          </p:nvSpPr>
          <p:spPr>
            <a:xfrm>
              <a:off x="9043221" y="2616963"/>
              <a:ext cx="684723" cy="369332"/>
            </a:xfrm>
            <a:prstGeom prst="rect">
              <a:avLst/>
            </a:prstGeom>
            <a:noFill/>
          </p:spPr>
          <p:txBody>
            <a:bodyPr wrap="none" rtlCol="0" anchor="ctr">
              <a:noAutofit/>
            </a:bodyPr>
            <a:lstStyle/>
            <a:p>
              <a:pPr algn="l"/>
              <a:r>
                <a:rPr lang="en-US" sz="1400" b="1">
                  <a:solidFill>
                    <a:schemeClr val="bg1"/>
                  </a:solidFill>
                </a:rPr>
                <a:t>&lt;DURATION&gt;</a:t>
              </a:r>
            </a:p>
          </p:txBody>
        </p:sp>
      </p:grpSp>
      <p:grpSp>
        <p:nvGrpSpPr>
          <p:cNvPr id="8" name="SP Agenda Subsection" hidden="1"/>
          <p:cNvGrpSpPr>
            <a:grpSpLocks/>
          </p:cNvGrpSpPr>
          <p:nvPr userDrawn="1"/>
        </p:nvGrpSpPr>
        <p:grpSpPr>
          <a:xfrm>
            <a:off x="753882" y="3148295"/>
            <a:ext cx="8189135" cy="369332"/>
            <a:chOff x="2265804" y="3155687"/>
            <a:chExt cx="8189134" cy="369332"/>
          </a:xfrm>
        </p:grpSpPr>
        <p:sp>
          <p:nvSpPr>
            <p:cNvPr id="39" name="Textbox"/>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solidFill>
                    <a:schemeClr val="bg1"/>
                  </a:solidFill>
                </a:rPr>
                <a:t>&lt;TEXT&gt;</a:t>
              </a:r>
            </a:p>
          </p:txBody>
        </p:sp>
        <p:sp>
          <p:nvSpPr>
            <p:cNvPr id="40" name="Textbox"/>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solidFill>
                    <a:schemeClr val="bg1"/>
                  </a:solidFill>
                </a:rPr>
                <a:t>&lt;N&gt;</a:t>
              </a:r>
            </a:p>
          </p:txBody>
        </p:sp>
        <p:sp>
          <p:nvSpPr>
            <p:cNvPr id="41" name="Textbox"/>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solidFill>
                    <a:schemeClr val="bg1"/>
                  </a:solidFill>
                </a:rPr>
                <a:t>&lt;P&gt;</a:t>
              </a:r>
            </a:p>
          </p:txBody>
        </p:sp>
        <p:sp>
          <p:nvSpPr>
            <p:cNvPr id="42" name="Textbox"/>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solidFill>
                    <a:schemeClr val="bg1"/>
                  </a:solidFill>
                </a:rPr>
                <a:t>&lt;TIMESLOT&gt;</a:t>
              </a:r>
            </a:p>
          </p:txBody>
        </p:sp>
        <p:sp>
          <p:nvSpPr>
            <p:cNvPr id="43" name="Textbox"/>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solidFill>
                    <a:schemeClr val="bg1"/>
                  </a:solidFill>
                </a:rPr>
                <a:t>&lt;RESPONSIBLE&gt;</a:t>
              </a:r>
            </a:p>
          </p:txBody>
        </p:sp>
        <p:sp>
          <p:nvSpPr>
            <p:cNvPr id="44" name="Textbox"/>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solidFill>
                    <a:schemeClr val="bg1"/>
                  </a:solidFill>
                </a:rPr>
                <a:t>&lt;DURATION&gt;</a:t>
              </a:r>
            </a:p>
          </p:txBody>
        </p:sp>
      </p:grpSp>
      <p:grpSp>
        <p:nvGrpSpPr>
          <p:cNvPr id="9" name="SP Agenda Subsection Highlight" hidden="1"/>
          <p:cNvGrpSpPr>
            <a:grpSpLocks/>
          </p:cNvGrpSpPr>
          <p:nvPr userDrawn="1"/>
        </p:nvGrpSpPr>
        <p:grpSpPr>
          <a:xfrm>
            <a:off x="753883" y="3679627"/>
            <a:ext cx="8189134" cy="369332"/>
            <a:chOff x="2265804" y="3694411"/>
            <a:chExt cx="8189134" cy="369332"/>
          </a:xfrm>
          <a:solidFill>
            <a:schemeClr val="accent1">
              <a:lumMod val="60000"/>
              <a:lumOff val="40000"/>
            </a:schemeClr>
          </a:solidFill>
        </p:grpSpPr>
        <p:sp>
          <p:nvSpPr>
            <p:cNvPr id="46" name="Textbox"/>
            <p:cNvSpPr txBox="1">
              <a:spLocks/>
            </p:cNvSpPr>
            <p:nvPr userDrawn="1"/>
          </p:nvSpPr>
          <p:spPr>
            <a:xfrm>
              <a:off x="2744123" y="3694411"/>
              <a:ext cx="3366444" cy="369332"/>
            </a:xfrm>
            <a:prstGeom prst="rect">
              <a:avLst/>
            </a:prstGeom>
            <a:noFill/>
          </p:spPr>
          <p:txBody>
            <a:bodyPr wrap="square" rtlCol="0" anchor="ctr">
              <a:normAutofit/>
            </a:bodyPr>
            <a:lstStyle/>
            <a:p>
              <a:pPr defTabSz="9334267">
                <a:tabLst>
                  <a:tab pos="9512062" algn="l"/>
                </a:tabLst>
              </a:pPr>
              <a:r>
                <a:rPr lang="en-US" sz="1400" b="1">
                  <a:solidFill>
                    <a:schemeClr val="bg1"/>
                  </a:solidFill>
                </a:rPr>
                <a:t>&lt;TEXT&gt;</a:t>
              </a:r>
            </a:p>
          </p:txBody>
        </p:sp>
        <p:sp>
          <p:nvSpPr>
            <p:cNvPr id="47" name="Textbox"/>
            <p:cNvSpPr txBox="1">
              <a:spLocks/>
            </p:cNvSpPr>
            <p:nvPr userDrawn="1"/>
          </p:nvSpPr>
          <p:spPr>
            <a:xfrm>
              <a:off x="2265804" y="3694411"/>
              <a:ext cx="379556" cy="369332"/>
            </a:xfrm>
            <a:prstGeom prst="rect">
              <a:avLst/>
            </a:prstGeom>
            <a:noFill/>
          </p:spPr>
          <p:txBody>
            <a:bodyPr wrap="none" rtlCol="0" anchor="ctr">
              <a:noAutofit/>
            </a:bodyPr>
            <a:lstStyle/>
            <a:p>
              <a:pPr algn="ctr"/>
              <a:r>
                <a:rPr lang="en-US" sz="1400" b="1">
                  <a:solidFill>
                    <a:schemeClr val="bg1"/>
                  </a:solidFill>
                </a:rPr>
                <a:t>&lt;N&gt;</a:t>
              </a:r>
            </a:p>
          </p:txBody>
        </p:sp>
        <p:sp>
          <p:nvSpPr>
            <p:cNvPr id="48" name="Textbox"/>
            <p:cNvSpPr txBox="1">
              <a:spLocks/>
            </p:cNvSpPr>
            <p:nvPr userDrawn="1"/>
          </p:nvSpPr>
          <p:spPr>
            <a:xfrm>
              <a:off x="9817944" y="3694411"/>
              <a:ext cx="636994" cy="369332"/>
            </a:xfrm>
            <a:prstGeom prst="rect">
              <a:avLst/>
            </a:prstGeom>
            <a:noFill/>
          </p:spPr>
          <p:txBody>
            <a:bodyPr wrap="none" rtlCol="0" anchor="ctr">
              <a:noAutofit/>
            </a:bodyPr>
            <a:lstStyle/>
            <a:p>
              <a:pPr algn="r"/>
              <a:r>
                <a:rPr lang="en-US" sz="1400" b="1">
                  <a:solidFill>
                    <a:schemeClr val="bg1"/>
                  </a:solidFill>
                </a:rPr>
                <a:t>&lt;P&gt;</a:t>
              </a:r>
            </a:p>
          </p:txBody>
        </p:sp>
        <p:sp>
          <p:nvSpPr>
            <p:cNvPr id="49" name="Textbox"/>
            <p:cNvSpPr txBox="1">
              <a:spLocks/>
            </p:cNvSpPr>
            <p:nvPr userDrawn="1"/>
          </p:nvSpPr>
          <p:spPr>
            <a:xfrm>
              <a:off x="7696160" y="3694411"/>
              <a:ext cx="1257061" cy="369332"/>
            </a:xfrm>
            <a:prstGeom prst="rect">
              <a:avLst/>
            </a:prstGeom>
            <a:noFill/>
          </p:spPr>
          <p:txBody>
            <a:bodyPr wrap="none" rtlCol="0" anchor="ctr">
              <a:noAutofit/>
            </a:bodyPr>
            <a:lstStyle/>
            <a:p>
              <a:pPr algn="l"/>
              <a:r>
                <a:rPr lang="en-US" sz="1400" b="1">
                  <a:solidFill>
                    <a:schemeClr val="bg1"/>
                  </a:solidFill>
                </a:rPr>
                <a:t>&lt;TIMESLOT&gt;</a:t>
              </a:r>
            </a:p>
          </p:txBody>
        </p:sp>
        <p:sp>
          <p:nvSpPr>
            <p:cNvPr id="50" name="Textbox"/>
            <p:cNvSpPr txBox="1">
              <a:spLocks/>
            </p:cNvSpPr>
            <p:nvPr userDrawn="1"/>
          </p:nvSpPr>
          <p:spPr>
            <a:xfrm>
              <a:off x="6209330" y="3694411"/>
              <a:ext cx="1388067" cy="369332"/>
            </a:xfrm>
            <a:prstGeom prst="rect">
              <a:avLst/>
            </a:prstGeom>
            <a:noFill/>
          </p:spPr>
          <p:txBody>
            <a:bodyPr wrap="none" rtlCol="0" anchor="ctr">
              <a:noAutofit/>
            </a:bodyPr>
            <a:lstStyle/>
            <a:p>
              <a:pPr algn="l"/>
              <a:r>
                <a:rPr lang="en-US" sz="1400" b="1">
                  <a:solidFill>
                    <a:schemeClr val="bg1"/>
                  </a:solidFill>
                </a:rPr>
                <a:t>&lt;RESPONSIBLE&gt;</a:t>
              </a:r>
            </a:p>
          </p:txBody>
        </p:sp>
        <p:sp>
          <p:nvSpPr>
            <p:cNvPr id="51" name="Textbox"/>
            <p:cNvSpPr txBox="1">
              <a:spLocks/>
            </p:cNvSpPr>
            <p:nvPr userDrawn="1"/>
          </p:nvSpPr>
          <p:spPr>
            <a:xfrm>
              <a:off x="9043221" y="3694411"/>
              <a:ext cx="684723" cy="369332"/>
            </a:xfrm>
            <a:prstGeom prst="rect">
              <a:avLst/>
            </a:prstGeom>
            <a:noFill/>
          </p:spPr>
          <p:txBody>
            <a:bodyPr wrap="none" rtlCol="0" anchor="ctr">
              <a:noAutofit/>
            </a:bodyPr>
            <a:lstStyle/>
            <a:p>
              <a:pPr algn="l"/>
              <a:r>
                <a:rPr lang="en-US" sz="1400" b="1">
                  <a:solidFill>
                    <a:schemeClr val="bg1"/>
                  </a:solidFill>
                </a:rPr>
                <a:t>&lt;DURATION&gt;</a:t>
              </a:r>
            </a:p>
          </p:txBody>
        </p:sp>
      </p:grpSp>
      <p:sp>
        <p:nvSpPr>
          <p:cNvPr id="2" name="Title">
            <a:extLst>
              <a:ext uri="{FF2B5EF4-FFF2-40B4-BE49-F238E27FC236}">
                <a16:creationId xmlns:a16="http://schemas.microsoft.com/office/drawing/2014/main" id="{AD3FC5EF-E69D-4618-8443-A903DF0604E7}"/>
              </a:ext>
            </a:extLst>
          </p:cNvPr>
          <p:cNvSpPr>
            <a:spLocks noGrp="1"/>
          </p:cNvSpPr>
          <p:nvPr>
            <p:ph type="title" idx="14" hasCustomPrompt="1"/>
          </p:nvPr>
        </p:nvSpPr>
        <p:spPr>
          <a:xfrm>
            <a:off x="285743" y="391852"/>
            <a:ext cx="11498270" cy="401362"/>
          </a:xfrm>
        </p:spPr>
        <p:txBody>
          <a:bodyPr/>
          <a:lstStyle/>
          <a:p>
            <a:r>
              <a:rPr lang="en-US"/>
              <a:t>Agenda</a:t>
            </a:r>
          </a:p>
        </p:txBody>
      </p:sp>
      <p:sp>
        <p:nvSpPr>
          <p:cNvPr id="38" name="Bar">
            <a:extLst>
              <a:ext uri="{FF2B5EF4-FFF2-40B4-BE49-F238E27FC236}">
                <a16:creationId xmlns:a16="http://schemas.microsoft.com/office/drawing/2014/main" id="{403F5446-4250-45EA-9C49-CC372FEF99B3}"/>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Tree>
    <p:extLst>
      <p:ext uri="{BB962C8B-B14F-4D97-AF65-F5344CB8AC3E}">
        <p14:creationId xmlns:p14="http://schemas.microsoft.com/office/powerpoint/2010/main" val="248395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copyright">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tx1"/>
                </a:solidFill>
              </a:defRPr>
            </a:lvl1pPr>
          </a:lstStyle>
          <a:p>
            <a:r>
              <a:rPr lang="en-US"/>
              <a:t>Click to edit</a:t>
            </a:r>
            <a:br>
              <a:rPr lang="en-US"/>
            </a:br>
            <a:r>
              <a:rPr lang="en-US"/>
              <a:t>master title style</a:t>
            </a:r>
          </a:p>
        </p:txBody>
      </p:sp>
      <p:grpSp>
        <p:nvGrpSpPr>
          <p:cNvPr id="13" name="Logo">
            <a:extLst>
              <a:ext uri="{FF2B5EF4-FFF2-40B4-BE49-F238E27FC236}">
                <a16:creationId xmlns:a16="http://schemas.microsoft.com/office/drawing/2014/main" id="{C7CA71CE-C053-471F-9DCA-CD481E01A6E9}"/>
              </a:ext>
            </a:extLst>
          </p:cNvPr>
          <p:cNvGrpSpPr>
            <a:grpSpLocks noChangeAspect="1"/>
          </p:cNvGrpSpPr>
          <p:nvPr userDrawn="1"/>
        </p:nvGrpSpPr>
        <p:grpSpPr>
          <a:xfrm>
            <a:off x="393523" y="381956"/>
            <a:ext cx="2218745" cy="893759"/>
            <a:chOff x="393523" y="381956"/>
            <a:chExt cx="2218745" cy="893759"/>
          </a:xfrm>
        </p:grpSpPr>
        <p:sp>
          <p:nvSpPr>
            <p:cNvPr id="14" name="Element">
              <a:extLst>
                <a:ext uri="{FF2B5EF4-FFF2-40B4-BE49-F238E27FC236}">
                  <a16:creationId xmlns:a16="http://schemas.microsoft.com/office/drawing/2014/main" id="{E3099459-FF93-42DF-AF0B-9F971EEC0212}"/>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0" name="Wordmark">
              <a:extLst>
                <a:ext uri="{FF2B5EF4-FFF2-40B4-BE49-F238E27FC236}">
                  <a16:creationId xmlns:a16="http://schemas.microsoft.com/office/drawing/2014/main" id="{75AF4DC2-08D7-4947-BE56-AB476704954E}"/>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
        <p:nvSpPr>
          <p:cNvPr id="3" name="Footer Placeholder">
            <a:extLst>
              <a:ext uri="{FF2B5EF4-FFF2-40B4-BE49-F238E27FC236}">
                <a16:creationId xmlns:a16="http://schemas.microsoft.com/office/drawing/2014/main" id="{FACB0B34-1355-D196-9EA7-2654D036FB6C}"/>
              </a:ext>
            </a:extLst>
          </p:cNvPr>
          <p:cNvSpPr txBox="1">
            <a:spLocks/>
          </p:cNvSpPr>
          <p:nvPr userDrawn="1"/>
        </p:nvSpPr>
        <p:spPr>
          <a:xfrm>
            <a:off x="4374720" y="5923546"/>
            <a:ext cx="7481160" cy="411581"/>
          </a:xfrm>
          <a:prstGeom prst="rect">
            <a:avLst/>
          </a:prstGeom>
        </p:spPr>
        <p:txBody>
          <a:bodyPr vert="horz" lIns="90000" tIns="0" rIns="90000" bIns="0" rtlCol="0" anchor="b"/>
          <a:lstStyle>
            <a:defPPr>
              <a:defRPr lang="en-US"/>
            </a:defPPr>
            <a:lvl1pPr marL="0" algn="r" defTabSz="914400" rtl="0" eaLnBrk="1" latinLnBrk="0" hangingPunct="1">
              <a:lnSpc>
                <a:spcPct val="90000"/>
              </a:lnSpc>
              <a:defRPr sz="1200" kern="1200" cap="none"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Confidential | For Training Purposes Only</a:t>
            </a:r>
          </a:p>
        </p:txBody>
      </p:sp>
      <p:sp>
        <p:nvSpPr>
          <p:cNvPr id="4" name="TextBox 3">
            <a:extLst>
              <a:ext uri="{FF2B5EF4-FFF2-40B4-BE49-F238E27FC236}">
                <a16:creationId xmlns:a16="http://schemas.microsoft.com/office/drawing/2014/main" id="{85D6D151-6F45-5D70-F242-F6B67B8B13FB}"/>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effectLst/>
                <a:latin typeface="+mj-lt"/>
                <a:ea typeface="Times New Roman" panose="02020603050405020304" pitchFamily="18" charset="0"/>
                <a:cs typeface="Times New Roman" panose="02020603050405020304" pitchFamily="18" charset="0"/>
              </a:rPr>
              <a:pPr algn="r"/>
              <a:t>2025</a:t>
            </a:fld>
            <a:r>
              <a:rPr lang="en-US" sz="1200">
                <a:effectLst/>
                <a:latin typeface="+mj-lt"/>
                <a:ea typeface="Times New Roman" panose="02020603050405020304" pitchFamily="18" charset="0"/>
                <a:cs typeface="Times New Roman" panose="02020603050405020304" pitchFamily="18" charset="0"/>
              </a:rPr>
              <a:t> Hewlett Packard Enterprise Development LP</a:t>
            </a:r>
          </a:p>
        </p:txBody>
      </p:sp>
    </p:spTree>
    <p:custDataLst>
      <p:tags r:id="rId1"/>
    </p:custDataLst>
    <p:extLst>
      <p:ext uri="{BB962C8B-B14F-4D97-AF65-F5344CB8AC3E}">
        <p14:creationId xmlns:p14="http://schemas.microsoft.com/office/powerpoint/2010/main" val="11176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Heading 2">
            <a:extLst>
              <a:ext uri="{FF2B5EF4-FFF2-40B4-BE49-F238E27FC236}">
                <a16:creationId xmlns:a16="http://schemas.microsoft.com/office/drawing/2014/main" id="{0F35A58C-1284-494F-A5A7-A8680CA3222B}"/>
              </a:ext>
            </a:extLst>
          </p:cNvPr>
          <p:cNvSpPr>
            <a:spLocks noGrp="1"/>
          </p:cNvSpPr>
          <p:nvPr>
            <p:ph type="body" sz="quarter" idx="21" hasCustomPrompt="1"/>
          </p:nvPr>
        </p:nvSpPr>
        <p:spPr>
          <a:xfrm>
            <a:off x="6261641"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5100"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4FFD9C8F-5583-4BD3-BF48-097D5D045AD4}"/>
              </a:ext>
            </a:extLst>
          </p:cNvPr>
          <p:cNvSpPr>
            <a:spLocks noGrp="1"/>
          </p:cNvSpPr>
          <p:nvPr>
            <p:ph type="body" sz="quarter" idx="23" hasCustomPrompt="1"/>
          </p:nvPr>
        </p:nvSpPr>
        <p:spPr>
          <a:xfrm>
            <a:off x="288095"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12F31EAB-796D-4E98-AD02-5E448046BB3D}"/>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9B4ABF0-738F-478F-B9E7-E5D3DF83666E}"/>
              </a:ext>
            </a:extLst>
          </p:cNvPr>
          <p:cNvSpPr>
            <a:spLocks noGrp="1"/>
          </p:cNvSpPr>
          <p:nvPr>
            <p:ph type="ftr" sz="quarter" idx="26"/>
          </p:nvPr>
        </p:nvSpPr>
        <p:spPr/>
        <p:txBody>
          <a:bodyPr/>
          <a:lstStyle/>
          <a:p>
            <a:r>
              <a:rPr lang="en-US"/>
              <a:t>Confidential | For Training Purposes Only</a:t>
            </a:r>
          </a:p>
        </p:txBody>
      </p:sp>
    </p:spTree>
    <p:extLst>
      <p:ext uri="{BB962C8B-B14F-4D97-AF65-F5344CB8AC3E}">
        <p14:creationId xmlns:p14="http://schemas.microsoft.com/office/powerpoint/2010/main" val="116084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tx1"/>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381000" y="4096092"/>
            <a:ext cx="10080000" cy="369332"/>
            <a:chOff x="1797664" y="2085631"/>
            <a:chExt cx="5940745" cy="369332"/>
          </a:xfrm>
        </p:grpSpPr>
        <p:sp>
          <p:nvSpPr>
            <p:cNvPr id="72" name="Textbox">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bg1"/>
                  </a:solidFill>
                </a:rPr>
                <a:t>&lt;TEXT&gt;</a:t>
              </a:r>
            </a:p>
          </p:txBody>
        </p:sp>
        <p:sp>
          <p:nvSpPr>
            <p:cNvPr id="73" name="Textbox">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bg1"/>
                  </a:solidFill>
                </a:rPr>
                <a:t>&lt;N&gt;</a:t>
              </a:r>
            </a:p>
          </p:txBody>
        </p:sp>
        <p:sp>
          <p:nvSpPr>
            <p:cNvPr id="74" name="Textbox">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rgbClr val="000000">
                      <a:alpha val="0"/>
                    </a:srgbClr>
                  </a:solidFill>
                </a:rPr>
                <a:t>&lt;P&gt;</a:t>
              </a:r>
            </a:p>
          </p:txBody>
        </p:sp>
        <p:sp>
          <p:nvSpPr>
            <p:cNvPr id="75" name="Textbox">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&lt;TIMESLOT&gt;</a:t>
              </a:r>
            </a:p>
          </p:txBody>
        </p:sp>
        <p:sp>
          <p:nvSpPr>
            <p:cNvPr id="76" name="Textbox">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&lt;RESPONSIBLE&gt;</a:t>
              </a:r>
            </a:p>
          </p:txBody>
        </p:sp>
        <p:sp>
          <p:nvSpPr>
            <p:cNvPr id="77" name="Textbox">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rgbClr val="000000">
                      <a:alpha val="0"/>
                    </a:srgbClr>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381000" y="4096092"/>
            <a:ext cx="10080000" cy="369332"/>
            <a:chOff x="1797664" y="2085631"/>
            <a:chExt cx="5940745" cy="369332"/>
          </a:xfrm>
        </p:grpSpPr>
        <p:sp>
          <p:nvSpPr>
            <p:cNvPr id="79" name="Textbox">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bg1"/>
                  </a:solidFill>
                </a:rPr>
                <a:t>&lt;TEXT&gt;</a:t>
              </a:r>
            </a:p>
          </p:txBody>
        </p:sp>
        <p:sp>
          <p:nvSpPr>
            <p:cNvPr id="80" name="Textbox">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bg1"/>
                  </a:solidFill>
                </a:rPr>
                <a:t>&lt;N&gt;</a:t>
              </a:r>
            </a:p>
          </p:txBody>
        </p:sp>
        <p:sp>
          <p:nvSpPr>
            <p:cNvPr id="81" name="Textbox">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rgbClr val="000000">
                      <a:alpha val="0"/>
                    </a:srgbClr>
                  </a:solidFill>
                </a:rPr>
                <a:t>&lt;P&gt;</a:t>
              </a:r>
            </a:p>
          </p:txBody>
        </p:sp>
        <p:sp>
          <p:nvSpPr>
            <p:cNvPr id="82" name="Textbox">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&lt;TIMESLOT&gt;</a:t>
              </a:r>
            </a:p>
          </p:txBody>
        </p:sp>
        <p:sp>
          <p:nvSpPr>
            <p:cNvPr id="83" name="Textbox">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&lt;RESPONSIBLE&gt;</a:t>
              </a:r>
            </a:p>
          </p:txBody>
        </p:sp>
        <p:sp>
          <p:nvSpPr>
            <p:cNvPr id="84" name="Textbox">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rgbClr val="000000">
                      <a:alpha val="0"/>
                    </a:srgbClr>
                  </a:solidFill>
                </a:rPr>
                <a:t>&lt;DURATION&gt;</a:t>
              </a:r>
            </a:p>
          </p:txBody>
        </p:sp>
      </p:grpSp>
    </p:spTree>
    <p:extLst>
      <p:ext uri="{BB962C8B-B14F-4D97-AF65-F5344CB8AC3E}">
        <p14:creationId xmlns:p14="http://schemas.microsoft.com/office/powerpoint/2010/main" val="375703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83">
          <p15:clr>
            <a:srgbClr val="FBAE40"/>
          </p15:clr>
        </p15:guide>
        <p15:guide id="2" pos="1164">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421"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2"/>
              </a:buBlip>
              <a:tabLst/>
              <a:defRPr/>
            </a:pPr>
            <a:fld id="{104FC826-72BB-4AF1-BA01-A94F7396A7DC}" type="slidenum">
              <a:rPr kumimoji="0" lang="en-US" sz="2000" b="0" i="0" u="none" strike="noStrike" kern="1200" cap="all" spc="0" normalizeH="0" baseline="10000" noProof="0" smtClean="0">
                <a:ln>
                  <a:noFill/>
                </a:ln>
                <a:solidFill>
                  <a:prstClr val="white"/>
                </a:solidFill>
                <a:effectLst/>
                <a:uLnTx/>
                <a:uFillTx/>
                <a:latin typeface="MetricHPE" panose="020B0503030202060203" pitchFamily="34" charset="0"/>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2"/>
                </a:buBlip>
                <a:tabLst/>
                <a:defRPr/>
              </a:pPr>
              <a:t>‹#›</a:t>
            </a:fld>
            <a:endParaRPr kumimoji="0" lang="en-US" sz="2000" b="0" i="0" u="none" strike="noStrike" kern="1200" cap="all" spc="0" normalizeH="0" baseline="10000" noProof="0">
              <a:ln>
                <a:noFill/>
              </a:ln>
              <a:solidFill>
                <a:prstClr val="white"/>
              </a:solidFill>
              <a:effectLst/>
              <a:uLnTx/>
              <a:uFillTx/>
              <a:latin typeface="MetricHPE" panose="020B0503030202060203" pitchFamily="34" charset="0"/>
              <a:ea typeface="+mn-ea"/>
              <a:cs typeface="+mn-cs"/>
            </a:endParaRPr>
          </a:p>
        </p:txBody>
      </p:sp>
      <p:sp>
        <p:nvSpPr>
          <p:cNvPr id="9" name="Content Placeholder">
            <a:extLst>
              <a:ext uri="{FF2B5EF4-FFF2-40B4-BE49-F238E27FC236}">
                <a16:creationId xmlns:a16="http://schemas.microsoft.com/office/drawing/2014/main" id="{88F2DF35-63BF-460F-A215-8F5110C2F71B}"/>
              </a:ext>
            </a:extLst>
          </p:cNvPr>
          <p:cNvSpPr>
            <a:spLocks noGrp="1"/>
          </p:cNvSpPr>
          <p:nvPr>
            <p:ph idx="1"/>
          </p:nvPr>
        </p:nvSpPr>
        <p:spPr>
          <a:xfrm>
            <a:off x="381599" y="998681"/>
            <a:ext cx="11404800"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01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17" name="Rectangle 16"/>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421"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p:txBody>
      </p:sp>
      <p:sp>
        <p:nvSpPr>
          <p:cNvPr id="5" name="Text Placeholder 4"/>
          <p:cNvSpPr>
            <a:spLocks noGrp="1"/>
          </p:cNvSpPr>
          <p:nvPr>
            <p:ph type="body" sz="quarter" idx="17"/>
          </p:nvPr>
        </p:nvSpPr>
        <p:spPr>
          <a:xfrm>
            <a:off x="285750" y="999160"/>
            <a:ext cx="11525249" cy="5096839"/>
          </a:xfrm>
        </p:spPr>
        <p:txBody>
          <a:bodyPr lIns="91440" rIns="91440"/>
          <a:lstStyle>
            <a:lvl1pPr>
              <a:buClrTx/>
              <a:defRPr>
                <a:latin typeface="MetricHPE" panose="020B0503030202060203" pitchFamily="34" charset="0"/>
              </a:defRPr>
            </a:lvl1pPr>
            <a:lvl2pPr>
              <a:buClrTx/>
              <a:defRPr>
                <a:latin typeface="MetricHPE" panose="020B0503030202060203" pitchFamily="34" charset="0"/>
              </a:defRPr>
            </a:lvl2pPr>
            <a:lvl3pPr>
              <a:buClrTx/>
              <a:defRPr>
                <a:latin typeface="MetricHPE" panose="020B0503030202060203" pitchFamily="34" charset="0"/>
              </a:defRPr>
            </a:lvl3pPr>
            <a:lvl4pPr>
              <a:buClrTx/>
              <a:defRPr>
                <a:latin typeface="MetricHPE" panose="020B0503030202060203" pitchFamily="34" charset="0"/>
              </a:defRPr>
            </a:lvl4pPr>
            <a:lvl5pPr>
              <a:buClrTx/>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000" y="6246014"/>
            <a:ext cx="954000" cy="274320"/>
          </a:xfrm>
          <a:prstGeom prst="rect">
            <a:avLst/>
          </a:prstGeom>
        </p:spPr>
      </p:pic>
      <p:sp>
        <p:nvSpPr>
          <p:cNvPr id="2" name="Footer Placeholder 1"/>
          <p:cNvSpPr>
            <a:spLocks noGrp="1"/>
          </p:cNvSpPr>
          <p:nvPr>
            <p:ph type="ftr" sz="quarter" idx="18"/>
          </p:nvPr>
        </p:nvSpPr>
        <p:spPr/>
        <p:txBody>
          <a:bodyPr/>
          <a:lstStyle>
            <a:lvl1pPr>
              <a:defRPr>
                <a:latin typeface="MetricHPE" panose="020B050303020206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MetricHPE" panose="020B0503030202060203" pitchFamily="34" charset="0"/>
                <a:ea typeface="+mn-ea"/>
                <a:cs typeface="+mn-cs"/>
              </a:rPr>
              <a:t>CONFIDENTIAL | AUTHORIZED HPE PARTNER USE ONLY</a:t>
            </a:r>
          </a:p>
        </p:txBody>
      </p:sp>
      <p:sp>
        <p:nvSpPr>
          <p:cNvPr id="3" name="Slide Number Placeholder 2"/>
          <p:cNvSpPr>
            <a:spLocks noGrp="1"/>
          </p:cNvSpPr>
          <p:nvPr>
            <p:ph type="sldNum" sz="quarter" idx="19"/>
          </p:nvPr>
        </p:nvSpPr>
        <p:spPr/>
        <p:txBody>
          <a:bodyPr/>
          <a:lstStyle>
            <a:lvl1pPr>
              <a:defRPr>
                <a:latin typeface="MetricHPE" panose="020B0503030202060203" pitchFamily="34" charset="0"/>
              </a:defRPr>
            </a:lvl1p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white"/>
                </a:solidFill>
                <a:effectLst/>
                <a:uLnTx/>
                <a:uFillTx/>
                <a:latin typeface="MetricHPE" panose="020B0503030202060203" pitchFamily="34" charset="0"/>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a:t>
            </a:fld>
            <a:endParaRPr kumimoji="0" lang="en-US" sz="2000" b="0" i="0" u="none" strike="noStrike" kern="1200" cap="all" spc="0" normalizeH="0" baseline="10000" noProof="0">
              <a:ln>
                <a:noFill/>
              </a:ln>
              <a:solidFill>
                <a:prstClr val="white"/>
              </a:solidFill>
              <a:effectLst/>
              <a:uLnTx/>
              <a:uFillTx/>
              <a:latin typeface="MetricHPE" panose="020B0503030202060203" pitchFamily="34" charset="0"/>
              <a:ea typeface="+mn-ea"/>
              <a:cs typeface="+mn-cs"/>
            </a:endParaRPr>
          </a:p>
        </p:txBody>
      </p:sp>
      <p:sp>
        <p:nvSpPr>
          <p:cNvPr id="4" name="Title 3">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552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0" name="Content Placeholder 3"/>
          <p:cNvSpPr>
            <a:spLocks noGrp="1"/>
          </p:cNvSpPr>
          <p:nvPr>
            <p:ph sz="quarter" idx="19"/>
          </p:nvPr>
        </p:nvSpPr>
        <p:spPr>
          <a:xfrm>
            <a:off x="8152474"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p:cNvSpPr>
            <a:spLocks noGrp="1"/>
          </p:cNvSpPr>
          <p:nvPr>
            <p:ph sz="quarter" idx="18"/>
          </p:nvPr>
        </p:nvSpPr>
        <p:spPr>
          <a:xfrm>
            <a:off x="4268787"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
          <p:cNvSpPr>
            <a:spLocks noGrp="1"/>
          </p:cNvSpPr>
          <p:nvPr>
            <p:ph sz="quarter" idx="17"/>
          </p:nvPr>
        </p:nvSpPr>
        <p:spPr>
          <a:xfrm>
            <a:off x="385100"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C09279-0D09-4109-A953-16A88732F6EC}"/>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55DFA194-46E5-48DD-9DF0-CE09ECBDE598}"/>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EED058A-E779-4D88-ADD2-9B84C2A10502}"/>
              </a:ext>
            </a:extLst>
          </p:cNvPr>
          <p:cNvSpPr>
            <a:spLocks noGrp="1"/>
          </p:cNvSpPr>
          <p:nvPr>
            <p:ph type="ftr" sz="quarter" idx="20"/>
          </p:nvPr>
        </p:nvSpPr>
        <p:spPr/>
        <p:txBody>
          <a:bodyPr/>
          <a:lstStyle/>
          <a:p>
            <a:r>
              <a:rPr lang="en-US"/>
              <a:t>Confidential | For Training Purposes Only</a:t>
            </a:r>
          </a:p>
        </p:txBody>
      </p:sp>
    </p:spTree>
    <p:extLst>
      <p:ext uri="{BB962C8B-B14F-4D97-AF65-F5344CB8AC3E}">
        <p14:creationId xmlns:p14="http://schemas.microsoft.com/office/powerpoint/2010/main" val="246254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365166"/>
            <a:ext cx="3628710" cy="473439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a:extLst>
              <a:ext uri="{FF2B5EF4-FFF2-40B4-BE49-F238E27FC236}">
                <a16:creationId xmlns:a16="http://schemas.microsoft.com/office/drawing/2014/main" id="{C64F2FF0-0CF5-4CC1-8878-96534C54D9A0}"/>
              </a:ext>
            </a:extLst>
          </p:cNvPr>
          <p:cNvSpPr>
            <a:spLocks noGrp="1"/>
          </p:cNvSpPr>
          <p:nvPr>
            <p:ph type="ftr" sz="quarter" idx="23"/>
          </p:nvPr>
        </p:nvSpPr>
        <p:spPr/>
        <p:txBody>
          <a:bodyPr/>
          <a:lstStyle/>
          <a:p>
            <a:r>
              <a:rPr lang="en-US"/>
              <a:t>Confidential | For Training Purposes Only</a:t>
            </a:r>
          </a:p>
        </p:txBody>
      </p:sp>
      <p:sp>
        <p:nvSpPr>
          <p:cNvPr id="3" name="Slide Number Placeholder">
            <a:extLst>
              <a:ext uri="{FF2B5EF4-FFF2-40B4-BE49-F238E27FC236}">
                <a16:creationId xmlns:a16="http://schemas.microsoft.com/office/drawing/2014/main" id="{749AAC13-0724-4F89-9282-2A985E0669E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1133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6" name="Content Placeholder 3"/>
          <p:cNvSpPr>
            <a:spLocks noGrp="1"/>
          </p:cNvSpPr>
          <p:nvPr>
            <p:ph sz="quarter" idx="22"/>
          </p:nvPr>
        </p:nvSpPr>
        <p:spPr>
          <a:xfrm>
            <a:off x="8146122"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Heading 3"/>
          <p:cNvSpPr>
            <a:spLocks noGrp="1"/>
          </p:cNvSpPr>
          <p:nvPr>
            <p:ph type="body" sz="quarter" idx="21" hasCustomPrompt="1"/>
          </p:nvPr>
        </p:nvSpPr>
        <p:spPr>
          <a:xfrm>
            <a:off x="8048832"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2"/>
          <p:cNvSpPr>
            <a:spLocks noGrp="1"/>
          </p:cNvSpPr>
          <p:nvPr>
            <p:ph sz="quarter" idx="18"/>
          </p:nvPr>
        </p:nvSpPr>
        <p:spPr>
          <a:xfrm>
            <a:off x="4265611"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Heading 2"/>
          <p:cNvSpPr>
            <a:spLocks noGrp="1"/>
          </p:cNvSpPr>
          <p:nvPr>
            <p:ph type="body" sz="quarter" idx="23" hasCustomPrompt="1"/>
          </p:nvPr>
        </p:nvSpPr>
        <p:spPr>
          <a:xfrm>
            <a:off x="4168321"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4" name="Content Placeholder 1"/>
          <p:cNvSpPr>
            <a:spLocks noGrp="1"/>
          </p:cNvSpPr>
          <p:nvPr>
            <p:ph sz="quarter" idx="17"/>
          </p:nvPr>
        </p:nvSpPr>
        <p:spPr>
          <a:xfrm>
            <a:off x="385100"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Heading 1"/>
          <p:cNvSpPr>
            <a:spLocks noGrp="1"/>
          </p:cNvSpPr>
          <p:nvPr>
            <p:ph type="body" sz="quarter" idx="19" hasCustomPrompt="1"/>
          </p:nvPr>
        </p:nvSpPr>
        <p:spPr>
          <a:xfrm>
            <a:off x="287427" y="996365"/>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6"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24EE87AE-0267-4C69-AFD6-F9C64969AC26}"/>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BB8A07BF-CB97-4E22-9C06-99A9D26C8199}"/>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7833D610-4CA4-41A3-B735-6F0642F98549}"/>
              </a:ext>
            </a:extLst>
          </p:cNvPr>
          <p:cNvSpPr>
            <a:spLocks noGrp="1"/>
          </p:cNvSpPr>
          <p:nvPr>
            <p:ph type="ftr" sz="quarter" idx="24"/>
          </p:nvPr>
        </p:nvSpPr>
        <p:spPr/>
        <p:txBody>
          <a:bodyPr/>
          <a:lstStyle/>
          <a:p>
            <a:r>
              <a:rPr lang="en-US"/>
              <a:t>Confidential | For Training Purposes Only</a:t>
            </a:r>
          </a:p>
        </p:txBody>
      </p:sp>
    </p:spTree>
    <p:extLst>
      <p:ext uri="{BB962C8B-B14F-4D97-AF65-F5344CB8AC3E}">
        <p14:creationId xmlns:p14="http://schemas.microsoft.com/office/powerpoint/2010/main" val="59148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eading 3">
            <a:extLst>
              <a:ext uri="{FF2B5EF4-FFF2-40B4-BE49-F238E27FC236}">
                <a16:creationId xmlns:a16="http://schemas.microsoft.com/office/drawing/2014/main" id="{2B395F8D-D2D6-46E9-A9E6-236C365E0BE9}"/>
              </a:ext>
            </a:extLst>
          </p:cNvPr>
          <p:cNvSpPr>
            <a:spLocks noGrp="1"/>
          </p:cNvSpPr>
          <p:nvPr>
            <p:ph type="body" sz="quarter" idx="21" hasCustomPrompt="1"/>
          </p:nvPr>
        </p:nvSpPr>
        <p:spPr>
          <a:xfrm>
            <a:off x="8048832"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2">
            <a:extLst>
              <a:ext uri="{FF2B5EF4-FFF2-40B4-BE49-F238E27FC236}">
                <a16:creationId xmlns:a16="http://schemas.microsoft.com/office/drawing/2014/main" id="{1E3C34FD-66F2-429D-BA98-17802C5C837E}"/>
              </a:ext>
            </a:extLst>
          </p:cNvPr>
          <p:cNvSpPr>
            <a:spLocks noGrp="1"/>
          </p:cNvSpPr>
          <p:nvPr>
            <p:ph type="body" sz="quarter" idx="23" hasCustomPrompt="1"/>
          </p:nvPr>
        </p:nvSpPr>
        <p:spPr>
          <a:xfrm>
            <a:off x="4168321"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2C5A79F9-54A7-42C3-958C-707025A75133}"/>
              </a:ext>
            </a:extLst>
          </p:cNvPr>
          <p:cNvSpPr>
            <a:spLocks noGrp="1"/>
          </p:cNvSpPr>
          <p:nvPr>
            <p:ph type="body" sz="quarter" idx="19" hasCustomPrompt="1"/>
          </p:nvPr>
        </p:nvSpPr>
        <p:spPr>
          <a:xfrm>
            <a:off x="287427" y="1365166"/>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FF0756C0-7641-4173-A68F-865597D4BB0D}"/>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221C879-23BF-48A0-9B6C-5B66C3419755}"/>
              </a:ext>
            </a:extLst>
          </p:cNvPr>
          <p:cNvSpPr>
            <a:spLocks noGrp="1"/>
          </p:cNvSpPr>
          <p:nvPr>
            <p:ph type="ftr" sz="quarter" idx="24"/>
          </p:nvPr>
        </p:nvSpPr>
        <p:spPr/>
        <p:txBody>
          <a:bodyPr/>
          <a:lstStyle/>
          <a:p>
            <a:r>
              <a:rPr lang="en-US"/>
              <a:t>Confidential | For Training Purposes Only</a:t>
            </a:r>
          </a:p>
        </p:txBody>
      </p:sp>
    </p:spTree>
    <p:extLst>
      <p:ext uri="{BB962C8B-B14F-4D97-AF65-F5344CB8AC3E}">
        <p14:creationId xmlns:p14="http://schemas.microsoft.com/office/powerpoint/2010/main" val="350263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4EA22A1-FE1F-4F4A-9C07-F0E86D67EF45}"/>
              </a:ext>
            </a:extLst>
          </p:cNvPr>
          <p:cNvSpPr>
            <a:spLocks noGrp="1"/>
          </p:cNvSpPr>
          <p:nvPr>
            <p:ph type="ftr" sz="quarter" idx="10"/>
          </p:nvPr>
        </p:nvSpPr>
        <p:spPr/>
        <p:txBody>
          <a:bodyPr/>
          <a:lstStyle/>
          <a:p>
            <a:r>
              <a:rPr lang="en-US"/>
              <a:t>Confidential | For Training Purposes Only</a:t>
            </a:r>
          </a:p>
        </p:txBody>
      </p:sp>
    </p:spTree>
    <p:extLst>
      <p:ext uri="{BB962C8B-B14F-4D97-AF65-F5344CB8AC3E}">
        <p14:creationId xmlns:p14="http://schemas.microsoft.com/office/powerpoint/2010/main" val="64979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3" name="Subtitle">
            <a:extLst>
              <a:ext uri="{FF2B5EF4-FFF2-40B4-BE49-F238E27FC236}">
                <a16:creationId xmlns:a16="http://schemas.microsoft.com/office/drawing/2014/main" id="{71AE6212-DACF-49FB-929D-2FA8B00CFD70}"/>
              </a:ext>
            </a:extLst>
          </p:cNvPr>
          <p:cNvSpPr>
            <a:spLocks noGrp="1"/>
          </p:cNvSpPr>
          <p:nvPr>
            <p:ph type="body" sz="quarter" idx="13" hasCustomPrompt="1"/>
          </p:nvPr>
        </p:nvSpPr>
        <p:spPr>
          <a:xfrm>
            <a:off x="281746" y="704332"/>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90391D03-EF6B-45A2-9268-5A807C7AE716}"/>
              </a:ext>
            </a:extLst>
          </p:cNvPr>
          <p:cNvSpPr>
            <a:spLocks noGrp="1"/>
          </p:cNvSpPr>
          <p:nvPr>
            <p:ph type="title"/>
          </p:nvPr>
        </p:nvSpPr>
        <p:spPr/>
        <p:txBody>
          <a:bodyPr/>
          <a:lstStyle/>
          <a:p>
            <a:r>
              <a:rPr lang="en-US"/>
              <a:t>Click to edit Master title style</a:t>
            </a:r>
          </a:p>
        </p:txBody>
      </p:sp>
      <p:sp>
        <p:nvSpPr>
          <p:cNvPr id="3" name="Footer Placeholder">
            <a:extLst>
              <a:ext uri="{FF2B5EF4-FFF2-40B4-BE49-F238E27FC236}">
                <a16:creationId xmlns:a16="http://schemas.microsoft.com/office/drawing/2014/main" id="{D8B57979-9B2D-4984-B19E-0EFD2E111CE9}"/>
              </a:ext>
            </a:extLst>
          </p:cNvPr>
          <p:cNvSpPr>
            <a:spLocks noGrp="1"/>
          </p:cNvSpPr>
          <p:nvPr>
            <p:ph type="ftr" sz="quarter" idx="14"/>
          </p:nvPr>
        </p:nvSpPr>
        <p:spPr/>
        <p:txBody>
          <a:bodyPr/>
          <a:lstStyle/>
          <a:p>
            <a:r>
              <a:rPr lang="en-US"/>
              <a:t>Confidential | For Training Purposes Only</a:t>
            </a:r>
          </a:p>
        </p:txBody>
      </p:sp>
      <p:sp>
        <p:nvSpPr>
          <p:cNvPr id="4" name="Slide Number Placeholder">
            <a:extLst>
              <a:ext uri="{FF2B5EF4-FFF2-40B4-BE49-F238E27FC236}">
                <a16:creationId xmlns:a16="http://schemas.microsoft.com/office/drawing/2014/main" id="{FA02681C-9BC6-4D8A-BB6B-D65D1A039593}"/>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312938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15" name="Bar">
            <a:extLst>
              <a:ext uri="{FF2B5EF4-FFF2-40B4-BE49-F238E27FC236}">
                <a16:creationId xmlns:a16="http://schemas.microsoft.com/office/drawing/2014/main" id="{8EF5646D-2EB2-41E1-98F7-8AFF5323E04E}"/>
              </a:ext>
            </a:extLst>
          </p:cNvPr>
          <p:cNvSpPr/>
          <p:nvPr userDrawn="1"/>
        </p:nvSpPr>
        <p:spPr>
          <a:xfrm>
            <a:off x="385100" y="124748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7" name="Title">
            <a:extLst>
              <a:ext uri="{FF2B5EF4-FFF2-40B4-BE49-F238E27FC236}">
                <a16:creationId xmlns:a16="http://schemas.microsoft.com/office/drawing/2014/main" id="{7764AC2A-714D-48E6-8850-2398C74A5907}"/>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EBA2B6B1-8B85-4F7A-B1B8-3C2A2CA72C1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6172FFC-9966-4FB3-B3D2-FBE84B01901E}"/>
              </a:ext>
            </a:extLst>
          </p:cNvPr>
          <p:cNvSpPr>
            <a:spLocks noGrp="1"/>
          </p:cNvSpPr>
          <p:nvPr>
            <p:ph type="ftr" sz="quarter" idx="10"/>
          </p:nvPr>
        </p:nvSpPr>
        <p:spPr/>
        <p:txBody>
          <a:bodyPr/>
          <a:lstStyle/>
          <a:p>
            <a:r>
              <a:rPr lang="en-US"/>
              <a:t>Confidential | For Training Purposes Only</a:t>
            </a:r>
          </a:p>
        </p:txBody>
      </p:sp>
    </p:spTree>
    <p:extLst>
      <p:ext uri="{BB962C8B-B14F-4D97-AF65-F5344CB8AC3E}">
        <p14:creationId xmlns:p14="http://schemas.microsoft.com/office/powerpoint/2010/main" val="206365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9" name="Subtitle">
            <a:extLst>
              <a:ext uri="{FF2B5EF4-FFF2-40B4-BE49-F238E27FC236}">
                <a16:creationId xmlns:a16="http://schemas.microsoft.com/office/drawing/2014/main" id="{6957406C-CA6F-47F8-9FC9-A15BE313C415}"/>
              </a:ext>
            </a:extLst>
          </p:cNvPr>
          <p:cNvSpPr>
            <a:spLocks noGrp="1"/>
          </p:cNvSpPr>
          <p:nvPr>
            <p:ph type="body" sz="quarter" idx="13" hasCustomPrompt="1"/>
          </p:nvPr>
        </p:nvSpPr>
        <p:spPr>
          <a:xfrm>
            <a:off x="281746" y="1178166"/>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a:extLst>
              <a:ext uri="{FF2B5EF4-FFF2-40B4-BE49-F238E27FC236}">
                <a16:creationId xmlns:a16="http://schemas.microsoft.com/office/drawing/2014/main" id="{371489F8-FD72-440E-84EC-51D4A768BB5E}"/>
              </a:ext>
            </a:extLst>
          </p:cNvPr>
          <p:cNvSpPr/>
          <p:nvPr userDrawn="1"/>
        </p:nvSpPr>
        <p:spPr>
          <a:xfrm>
            <a:off x="385100" y="1663329"/>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2" name="Title">
            <a:extLst>
              <a:ext uri="{FF2B5EF4-FFF2-40B4-BE49-F238E27FC236}">
                <a16:creationId xmlns:a16="http://schemas.microsoft.com/office/drawing/2014/main" id="{5535819F-7681-4776-AE9B-BEAB22E80CFE}"/>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C903090B-018E-41F6-821A-0DB185B16788}"/>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EE71AD2-3B17-4BBC-A780-3AEAE01E7470}"/>
              </a:ext>
            </a:extLst>
          </p:cNvPr>
          <p:cNvSpPr>
            <a:spLocks noGrp="1"/>
          </p:cNvSpPr>
          <p:nvPr>
            <p:ph type="ftr" sz="quarter" idx="14"/>
          </p:nvPr>
        </p:nvSpPr>
        <p:spPr/>
        <p:txBody>
          <a:bodyPr/>
          <a:lstStyle/>
          <a:p>
            <a:r>
              <a:rPr lang="en-US"/>
              <a:t>Confidential | For Training Purposes Only</a:t>
            </a:r>
          </a:p>
        </p:txBody>
      </p:sp>
    </p:spTree>
    <p:extLst>
      <p:ext uri="{BB962C8B-B14F-4D97-AF65-F5344CB8AC3E}">
        <p14:creationId xmlns:p14="http://schemas.microsoft.com/office/powerpoint/2010/main" val="103872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Left">
    <p:spTree>
      <p:nvGrpSpPr>
        <p:cNvPr id="1" name=""/>
        <p:cNvGrpSpPr/>
        <p:nvPr/>
      </p:nvGrpSpPr>
      <p:grpSpPr>
        <a:xfrm>
          <a:off x="0" y="0"/>
          <a:ext cx="0" cy="0"/>
          <a:chOff x="0" y="0"/>
          <a:chExt cx="0" cy="0"/>
        </a:xfrm>
      </p:grpSpPr>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2676894"/>
            <a:ext cx="3685309"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2818CA98-330E-4FE7-B6FF-632E3112335A}"/>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1F90604F-7FA1-41D8-9914-866F3305034E}"/>
              </a:ext>
            </a:extLst>
          </p:cNvPr>
          <p:cNvSpPr>
            <a:spLocks noGrp="1"/>
          </p:cNvSpPr>
          <p:nvPr>
            <p:ph type="ftr" sz="quarter" idx="10"/>
          </p:nvPr>
        </p:nvSpPr>
        <p:spPr/>
        <p:txBody>
          <a:bodyPr/>
          <a:lstStyle/>
          <a:p>
            <a:r>
              <a:rPr lang="en-US"/>
              <a:t>Confidential | For Training Purposes Only</a:t>
            </a:r>
          </a:p>
        </p:txBody>
      </p:sp>
    </p:spTree>
    <p:extLst>
      <p:ext uri="{BB962C8B-B14F-4D97-AF65-F5344CB8AC3E}">
        <p14:creationId xmlns:p14="http://schemas.microsoft.com/office/powerpoint/2010/main" val="302456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Dark Picture">
    <p:bg>
      <p:bgPr>
        <a:solidFill>
          <a:schemeClr val="tx1"/>
        </a:solidFill>
        <a:effectLst/>
      </p:bgPr>
    </p:bg>
    <p:spTree>
      <p:nvGrpSpPr>
        <p:cNvPr id="1" name=""/>
        <p:cNvGrpSpPr/>
        <p:nvPr/>
      </p:nvGrpSpPr>
      <p:grpSpPr>
        <a:xfrm>
          <a:off x="0" y="0"/>
          <a:ext cx="0" cy="0"/>
          <a:chOff x="0" y="0"/>
          <a:chExt cx="0" cy="0"/>
        </a:xfrm>
      </p:grpSpPr>
      <p:sp>
        <p:nvSpPr>
          <p:cNvPr id="17" name="Date"/>
          <p:cNvSpPr>
            <a:spLocks noGrp="1"/>
          </p:cNvSpPr>
          <p:nvPr userDrawn="1">
            <p:ph type="body" sz="quarter" idx="13" hasCustomPrompt="1"/>
          </p:nvPr>
        </p:nvSpPr>
        <p:spPr>
          <a:xfrm>
            <a:off x="284397" y="4577983"/>
            <a:ext cx="5489578" cy="339214"/>
          </a:xfrm>
        </p:spPr>
        <p:txBody>
          <a:bodyPr lIns="91440" tIns="91440" rIns="91440" bIns="91440">
            <a:noAutofit/>
          </a:bodyPr>
          <a:lstStyle>
            <a:lvl1pPr marL="0" indent="0">
              <a:spcBef>
                <a:spcPts val="0"/>
              </a:spcBef>
              <a:buNone/>
              <a:defRPr sz="22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userDrawn="1">
            <p:ph type="subTitle" idx="1" hasCustomPrompt="1"/>
          </p:nvPr>
        </p:nvSpPr>
        <p:spPr>
          <a:xfrm>
            <a:off x="284397" y="4133088"/>
            <a:ext cx="8229600" cy="438912"/>
          </a:xfrm>
        </p:spPr>
        <p:txBody>
          <a:bodyPr lIns="91440" tIns="91440" rIns="91440" bIns="91440">
            <a:noAutofit/>
          </a:bodyPr>
          <a:lstStyle>
            <a:lvl1pPr marL="0" indent="0" algn="l">
              <a:spcBef>
                <a:spcPts val="0"/>
              </a:spcBef>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userDrawn="1">
            <p:ph type="title" hasCustomPrompt="1"/>
          </p:nvPr>
        </p:nvSpPr>
        <p:spPr>
          <a:xfrm>
            <a:off x="284397" y="1869197"/>
            <a:ext cx="11423555" cy="1905000"/>
          </a:xfrm>
        </p:spPr>
        <p:txBody>
          <a:bodyPr lIns="91440" tIns="91440" rIns="91440" bIns="91440" anchor="b"/>
          <a:lstStyle>
            <a:lvl1pPr>
              <a:lnSpc>
                <a:spcPct val="80000"/>
              </a:lnSpc>
              <a:defRPr sz="4400">
                <a:solidFill>
                  <a:schemeClr val="bg1"/>
                </a:solidFill>
                <a:latin typeface="+mj-lt"/>
              </a:defRPr>
            </a:lvl1pPr>
          </a:lstStyle>
          <a:p>
            <a:r>
              <a:rPr lang="en-US"/>
              <a:t>Click to edit</a:t>
            </a:r>
            <a:br>
              <a:rPr lang="en-US"/>
            </a:br>
            <a:r>
              <a:rPr lang="en-US"/>
              <a:t>master title style</a:t>
            </a:r>
          </a:p>
        </p:txBody>
      </p:sp>
      <p:sp>
        <p:nvSpPr>
          <p:cNvPr id="7" name="Footer Placeholder">
            <a:extLst>
              <a:ext uri="{FF2B5EF4-FFF2-40B4-BE49-F238E27FC236}">
                <a16:creationId xmlns:a16="http://schemas.microsoft.com/office/drawing/2014/main" id="{DD0DBAFB-7047-4B08-B7ED-CB050B7FBB50}"/>
              </a:ext>
            </a:extLst>
          </p:cNvPr>
          <p:cNvSpPr>
            <a:spLocks noGrp="1"/>
          </p:cNvSpPr>
          <p:nvPr userDrawn="1">
            <p:ph type="ftr" sz="quarter" idx="14"/>
          </p:nvPr>
        </p:nvSpPr>
        <p:spPr>
          <a:xfrm>
            <a:off x="4374720" y="6129337"/>
            <a:ext cx="7481160" cy="411581"/>
          </a:xfrm>
        </p:spPr>
        <p:txBody>
          <a:bodyPr/>
          <a:lstStyle>
            <a:lvl1pPr>
              <a:defRPr>
                <a:solidFill>
                  <a:schemeClr val="bg1"/>
                </a:solidFill>
                <a:latin typeface="+mn-lt"/>
              </a:defRPr>
            </a:lvl1pPr>
          </a:lstStyle>
          <a:p>
            <a:r>
              <a:rPr lang="en-US"/>
              <a:t>Confidential | For Training Purposes Only</a:t>
            </a:r>
          </a:p>
        </p:txBody>
      </p:sp>
      <p:grpSp>
        <p:nvGrpSpPr>
          <p:cNvPr id="10" name="Logo">
            <a:extLst>
              <a:ext uri="{FF2B5EF4-FFF2-40B4-BE49-F238E27FC236}">
                <a16:creationId xmlns:a16="http://schemas.microsoft.com/office/drawing/2014/main" id="{A3C61050-E60B-4FC2-8361-B75DC38392A3}"/>
              </a:ext>
            </a:extLst>
          </p:cNvPr>
          <p:cNvGrpSpPr>
            <a:grpSpLocks noChangeAspect="1"/>
          </p:cNvGrpSpPr>
          <p:nvPr userDrawn="1"/>
        </p:nvGrpSpPr>
        <p:grpSpPr>
          <a:xfrm>
            <a:off x="393523" y="381956"/>
            <a:ext cx="2218745" cy="893759"/>
            <a:chOff x="393523" y="381956"/>
            <a:chExt cx="2218745" cy="893759"/>
          </a:xfrm>
        </p:grpSpPr>
        <p:sp>
          <p:nvSpPr>
            <p:cNvPr id="13" name="Element"/>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14" name="Wordmark"/>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175319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2676894"/>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92DC03DA-1907-4E05-9BC8-105621713139}"/>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DB2C94F6-2456-49E7-A85E-744A4B16A883}"/>
              </a:ext>
            </a:extLst>
          </p:cNvPr>
          <p:cNvSpPr>
            <a:spLocks noGrp="1"/>
          </p:cNvSpPr>
          <p:nvPr>
            <p:ph type="ftr" sz="quarter" idx="14"/>
          </p:nvPr>
        </p:nvSpPr>
        <p:spPr/>
        <p:txBody>
          <a:bodyPr/>
          <a:lstStyle/>
          <a:p>
            <a:r>
              <a:rPr lang="en-US"/>
              <a:t>Confidential | For Training Purposes Only</a:t>
            </a:r>
          </a:p>
        </p:txBody>
      </p:sp>
    </p:spTree>
    <p:extLst>
      <p:ext uri="{BB962C8B-B14F-4D97-AF65-F5344CB8AC3E}">
        <p14:creationId xmlns:p14="http://schemas.microsoft.com/office/powerpoint/2010/main" val="428046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ub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0" name="Text Placeholder"/>
          <p:cNvSpPr>
            <a:spLocks noGrp="1"/>
          </p:cNvSpPr>
          <p:nvPr>
            <p:ph type="body" sz="quarter" idx="14" hasCustomPrompt="1"/>
          </p:nvPr>
        </p:nvSpPr>
        <p:spPr>
          <a:xfrm>
            <a:off x="289122" y="2691855"/>
            <a:ext cx="3566206" cy="795528"/>
          </a:xfrm>
        </p:spPr>
        <p:txBody>
          <a:bodyPr vert="horz" lIns="91440" tIns="91440" rIns="91440" bIns="91440" rtlCol="0" anchor="ctr">
            <a:noAutofit/>
          </a:bodyPr>
          <a:lstStyle>
            <a:lvl1pPr>
              <a:defRPr sz="2400" baseline="0" dirty="0">
                <a:latin typeface="+mn-lt"/>
              </a:defRPr>
            </a:lvl1pPr>
          </a:lstStyle>
          <a:p>
            <a:pPr marL="0" lvl="0" indent="0">
              <a:spcBef>
                <a:spcPts val="0"/>
              </a:spcBef>
              <a:buNone/>
            </a:pPr>
            <a:r>
              <a:rPr lang="en-US"/>
              <a:t>Click to add</a:t>
            </a:r>
            <a:br>
              <a:rPr lang="en-US"/>
            </a:br>
            <a:r>
              <a:rPr lang="en-US"/>
              <a:t>two-line subtitle</a:t>
            </a:r>
          </a:p>
        </p:txBody>
      </p:sp>
      <p:sp>
        <p:nvSpPr>
          <p:cNvPr id="14" name="Title"/>
          <p:cNvSpPr>
            <a:spLocks noGrp="1"/>
          </p:cNvSpPr>
          <p:nvPr>
            <p:ph type="title" hasCustomPrompt="1"/>
          </p:nvPr>
        </p:nvSpPr>
        <p:spPr>
          <a:xfrm>
            <a:off x="289122" y="1980879"/>
            <a:ext cx="3566206" cy="868680"/>
          </a:xfrm>
        </p:spPr>
        <p:txBody>
          <a:bodyPr anchor="b"/>
          <a:lstStyle>
            <a:lvl1pPr>
              <a:defRPr/>
            </a:lvl1pPr>
          </a:lstStyle>
          <a:p>
            <a:r>
              <a:rPr lang="en-US"/>
              <a:t>Click to Add</a:t>
            </a:r>
            <a:br>
              <a:rPr lang="en-US"/>
            </a:br>
            <a:r>
              <a:rPr lang="en-US"/>
              <a:t>multi-Line Title</a:t>
            </a:r>
          </a:p>
        </p:txBody>
      </p:sp>
      <p:sp>
        <p:nvSpPr>
          <p:cNvPr id="3" name="Slide Number Placeholder">
            <a:extLst>
              <a:ext uri="{FF2B5EF4-FFF2-40B4-BE49-F238E27FC236}">
                <a16:creationId xmlns:a16="http://schemas.microsoft.com/office/drawing/2014/main" id="{C2D12F7D-5A80-4CB3-A519-0EC3099CAB83}"/>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77D698-96B1-4B1C-AC10-E28AA670736D}"/>
              </a:ext>
            </a:extLst>
          </p:cNvPr>
          <p:cNvSpPr>
            <a:spLocks noGrp="1"/>
          </p:cNvSpPr>
          <p:nvPr>
            <p:ph type="ftr" sz="quarter" idx="15"/>
          </p:nvPr>
        </p:nvSpPr>
        <p:spPr/>
        <p:txBody>
          <a:bodyPr/>
          <a:lstStyle/>
          <a:p>
            <a:r>
              <a:rPr lang="en-US"/>
              <a:t>Confidential | For Training Purposes Only</a:t>
            </a:r>
          </a:p>
        </p:txBody>
      </p:sp>
    </p:spTree>
    <p:extLst>
      <p:ext uri="{BB962C8B-B14F-4D97-AF65-F5344CB8AC3E}">
        <p14:creationId xmlns:p14="http://schemas.microsoft.com/office/powerpoint/2010/main" val="363794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and Caption,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p:cNvSpPr>
            <a:spLocks noGrp="1"/>
          </p:cNvSpPr>
          <p:nvPr>
            <p:ph type="body" sz="quarter" idx="14"/>
          </p:nvPr>
        </p:nvSpPr>
        <p:spPr>
          <a:xfrm>
            <a:off x="278732"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F37736B1-D7A7-4407-BE85-C3B77D9DE3F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C2633DB1-4E58-49AF-9CC5-F4480459AEB7}"/>
              </a:ext>
            </a:extLst>
          </p:cNvPr>
          <p:cNvSpPr>
            <a:spLocks noGrp="1"/>
          </p:cNvSpPr>
          <p:nvPr>
            <p:ph type="ftr" sz="quarter" idx="15"/>
          </p:nvPr>
        </p:nvSpPr>
        <p:spPr/>
        <p:txBody>
          <a:bodyPr/>
          <a:lstStyle/>
          <a:p>
            <a:r>
              <a:rPr lang="en-US"/>
              <a:t>Confidential | For Training Purposes Only</a:t>
            </a:r>
          </a:p>
        </p:txBody>
      </p:sp>
    </p:spTree>
    <p:extLst>
      <p:ext uri="{BB962C8B-B14F-4D97-AF65-F5344CB8AC3E}">
        <p14:creationId xmlns:p14="http://schemas.microsoft.com/office/powerpoint/2010/main" val="56381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icture and Caption, Left">
    <p:spTree>
      <p:nvGrpSpPr>
        <p:cNvPr id="1" name=""/>
        <p:cNvGrpSpPr/>
        <p:nvPr/>
      </p:nvGrpSpPr>
      <p:grpSpPr>
        <a:xfrm>
          <a:off x="0" y="0"/>
          <a:ext cx="0" cy="0"/>
          <a:chOff x="0" y="0"/>
          <a:chExt cx="0" cy="0"/>
        </a:xfrm>
      </p:grpSpPr>
      <p:sp>
        <p:nvSpPr>
          <p:cNvPr id="11" name="Picture Placeholder">
            <a:extLst>
              <a:ext uri="{FF2B5EF4-FFF2-40B4-BE49-F238E27FC236}">
                <a16:creationId xmlns:a16="http://schemas.microsoft.com/office/drawing/2014/main" id="{685C0DB9-A0DF-42B9-B705-83944EECB349}"/>
              </a:ext>
            </a:extLst>
          </p:cNvPr>
          <p:cNvSpPr>
            <a:spLocks noGrp="1"/>
          </p:cNvSpPr>
          <p:nvPr>
            <p:ph type="pic" sz="quarter" idx="15" hasCustomPrompt="1"/>
          </p:nvPr>
        </p:nvSpPr>
        <p:spPr>
          <a:xfrm>
            <a:off x="4076700" y="0"/>
            <a:ext cx="8115300" cy="6858000"/>
          </a:xfrm>
        </p:spPr>
        <p:txBody>
          <a:bodyPr anchor="ctr"/>
          <a:lstStyle>
            <a:lvl1pPr marL="0" indent="0" algn="ctr">
              <a:buNone/>
              <a:defRPr>
                <a:latin typeface="+mn-lt"/>
              </a:defRPr>
            </a:lvl1pPr>
          </a:lstStyle>
          <a:p>
            <a:r>
              <a:rPr lang="en-US"/>
              <a:t>Click to add edge-to-edge picture</a:t>
            </a:r>
          </a:p>
        </p:txBody>
      </p:sp>
      <p:sp>
        <p:nvSpPr>
          <p:cNvPr id="7" name="Text Placeholder"/>
          <p:cNvSpPr>
            <a:spLocks noGrp="1"/>
          </p:cNvSpPr>
          <p:nvPr>
            <p:ph type="body" sz="quarter" idx="14"/>
          </p:nvPr>
        </p:nvSpPr>
        <p:spPr>
          <a:xfrm>
            <a:off x="278731"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8085FE46-B145-48DA-84CC-BEC7ABB0F6C2}"/>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62B249EC-9477-452C-91FB-A412BD37EFC8}"/>
              </a:ext>
            </a:extLst>
          </p:cNvPr>
          <p:cNvSpPr>
            <a:spLocks noGrp="1"/>
          </p:cNvSpPr>
          <p:nvPr>
            <p:ph type="ftr" sz="quarter" idx="16"/>
          </p:nvPr>
        </p:nvSpPr>
        <p:spPr/>
        <p:txBody>
          <a:bodyPr/>
          <a:lstStyle/>
          <a:p>
            <a:r>
              <a:rPr lang="en-US"/>
              <a:t>Confidential | For Training Purposes Only</a:t>
            </a:r>
          </a:p>
        </p:txBody>
      </p:sp>
    </p:spTree>
    <p:extLst>
      <p:ext uri="{BB962C8B-B14F-4D97-AF65-F5344CB8AC3E}">
        <p14:creationId xmlns:p14="http://schemas.microsoft.com/office/powerpoint/2010/main" val="16353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Text Placeholder"/>
          <p:cNvSpPr>
            <a:spLocks noGrp="1"/>
          </p:cNvSpPr>
          <p:nvPr>
            <p:ph type="body" sz="half" idx="2" hasCustomPrompt="1"/>
          </p:nvPr>
        </p:nvSpPr>
        <p:spPr bwMode="ltGray">
          <a:xfrm>
            <a:off x="8526166" y="999674"/>
            <a:ext cx="3257847" cy="5096326"/>
          </a:xfrm>
          <a:noFill/>
          <a:ln w="57150">
            <a:solidFill>
              <a:srgbClr val="32DAC8"/>
            </a:solid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2" name="Content Placeholder">
            <a:extLst>
              <a:ext uri="{FF2B5EF4-FFF2-40B4-BE49-F238E27FC236}">
                <a16:creationId xmlns:a16="http://schemas.microsoft.com/office/drawing/2014/main" id="{269A3E8D-DCFB-4D37-86BB-56632B0912B1}"/>
              </a:ext>
            </a:extLst>
          </p:cNvPr>
          <p:cNvSpPr>
            <a:spLocks noGrp="1"/>
          </p:cNvSpPr>
          <p:nvPr>
            <p:ph sz="quarter" idx="18"/>
          </p:nvPr>
        </p:nvSpPr>
        <p:spPr>
          <a:xfrm>
            <a:off x="385100" y="995363"/>
            <a:ext cx="7844500"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37FCC12E-6D90-403E-80FA-0F7CB28A28D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1E92FAC-B699-43F5-B87D-2D8B714080E4}"/>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38747A7-25DE-48D8-8D31-0F3DF66ADF9A}"/>
              </a:ext>
            </a:extLst>
          </p:cNvPr>
          <p:cNvSpPr>
            <a:spLocks noGrp="1"/>
          </p:cNvSpPr>
          <p:nvPr>
            <p:ph type="ftr" sz="quarter" idx="19"/>
          </p:nvPr>
        </p:nvSpPr>
        <p:spPr/>
        <p:txBody>
          <a:bodyPr/>
          <a:lstStyle/>
          <a:p>
            <a:r>
              <a:rPr lang="en-US"/>
              <a:t>Confidential | For Training Purposes Only</a:t>
            </a:r>
          </a:p>
        </p:txBody>
      </p:sp>
    </p:spTree>
    <p:extLst>
      <p:ext uri="{BB962C8B-B14F-4D97-AF65-F5344CB8AC3E}">
        <p14:creationId xmlns:p14="http://schemas.microsoft.com/office/powerpoint/2010/main" val="218229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8526166"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For Training Purposes Only</a:t>
            </a:r>
          </a:p>
        </p:txBody>
      </p:sp>
    </p:spTree>
    <p:extLst>
      <p:ext uri="{BB962C8B-B14F-4D97-AF65-F5344CB8AC3E}">
        <p14:creationId xmlns:p14="http://schemas.microsoft.com/office/powerpoint/2010/main" val="147141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285743"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4313365"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For Training Purposes Only</a:t>
            </a:r>
          </a:p>
        </p:txBody>
      </p:sp>
    </p:spTree>
    <p:extLst>
      <p:ext uri="{BB962C8B-B14F-4D97-AF65-F5344CB8AC3E}">
        <p14:creationId xmlns:p14="http://schemas.microsoft.com/office/powerpoint/2010/main" val="363233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9" name="Content Placeholder">
            <a:extLst>
              <a:ext uri="{FF2B5EF4-FFF2-40B4-BE49-F238E27FC236}">
                <a16:creationId xmlns:a16="http://schemas.microsoft.com/office/drawing/2014/main" id="{184DB124-5DB1-4AD3-9276-D81D2209D170}"/>
              </a:ext>
            </a:extLst>
          </p:cNvPr>
          <p:cNvSpPr>
            <a:spLocks noGrp="1"/>
          </p:cNvSpPr>
          <p:nvPr>
            <p:ph sz="quarter" idx="22"/>
          </p:nvPr>
        </p:nvSpPr>
        <p:spPr>
          <a:xfrm>
            <a:off x="8515445" y="999540"/>
            <a:ext cx="3257847" cy="51005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4B1C1C31-7119-4D9E-8DED-87033B4B0713}"/>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6B8E13A3-BC15-450D-96D1-EB785D605BB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91AA25E-ECBD-44CD-9DE9-F058616E771E}"/>
              </a:ext>
            </a:extLst>
          </p:cNvPr>
          <p:cNvSpPr>
            <a:spLocks noGrp="1"/>
          </p:cNvSpPr>
          <p:nvPr>
            <p:ph type="ftr" sz="quarter" idx="23"/>
          </p:nvPr>
        </p:nvSpPr>
        <p:spPr/>
        <p:txBody>
          <a:bodyPr/>
          <a:lstStyle/>
          <a:p>
            <a:r>
              <a:rPr lang="en-US"/>
              <a:t>Confidential | For Training Purposes Only</a:t>
            </a:r>
          </a:p>
        </p:txBody>
      </p:sp>
    </p:spTree>
    <p:extLst>
      <p:ext uri="{BB962C8B-B14F-4D97-AF65-F5344CB8AC3E}">
        <p14:creationId xmlns:p14="http://schemas.microsoft.com/office/powerpoint/2010/main" val="268349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18" name="Text Placeholder 2"/>
          <p:cNvSpPr>
            <a:spLocks noGrp="1"/>
          </p:cNvSpPr>
          <p:nvPr>
            <p:ph type="body" sz="half" idx="19" hasCustomPrompt="1"/>
          </p:nvPr>
        </p:nvSpPr>
        <p:spPr bwMode="ltGray">
          <a:xfrm>
            <a:off x="6172895"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0" name="Picture Placeholder 2">
            <a:extLst>
              <a:ext uri="{FF2B5EF4-FFF2-40B4-BE49-F238E27FC236}">
                <a16:creationId xmlns:a16="http://schemas.microsoft.com/office/drawing/2014/main" id="{E11EEBA4-9351-4C42-9CB1-BC966ADFAF07}"/>
              </a:ext>
            </a:extLst>
          </p:cNvPr>
          <p:cNvSpPr>
            <a:spLocks noGrp="1"/>
          </p:cNvSpPr>
          <p:nvPr>
            <p:ph type="pic" sz="quarter" idx="23" hasCustomPrompt="1"/>
          </p:nvPr>
        </p:nvSpPr>
        <p:spPr>
          <a:xfrm>
            <a:off x="6172725" y="999540"/>
            <a:ext cx="5611288" cy="3803904"/>
          </a:xfrm>
        </p:spPr>
        <p:txBody>
          <a:bodyPr anchor="ctr"/>
          <a:lstStyle>
            <a:lvl1pPr marL="0" indent="0" algn="ctr">
              <a:buNone/>
              <a:defRPr>
                <a:latin typeface="+mn-lt"/>
              </a:defRPr>
            </a:lvl1pPr>
          </a:lstStyle>
          <a:p>
            <a:r>
              <a:rPr lang="en-US"/>
              <a:t>Click to add picture</a:t>
            </a:r>
          </a:p>
        </p:txBody>
      </p:sp>
      <p:sp>
        <p:nvSpPr>
          <p:cNvPr id="16" name="Text Placeholder 1"/>
          <p:cNvSpPr>
            <a:spLocks noGrp="1"/>
          </p:cNvSpPr>
          <p:nvPr>
            <p:ph type="body" sz="half" idx="2" hasCustomPrompt="1"/>
          </p:nvPr>
        </p:nvSpPr>
        <p:spPr bwMode="ltGray">
          <a:xfrm>
            <a:off x="381000"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7" name="Picture Placeholder 1"/>
          <p:cNvSpPr>
            <a:spLocks noGrp="1"/>
          </p:cNvSpPr>
          <p:nvPr>
            <p:ph type="pic" sz="quarter" idx="18" hasCustomPrompt="1"/>
          </p:nvPr>
        </p:nvSpPr>
        <p:spPr>
          <a:xfrm>
            <a:off x="381000" y="999540"/>
            <a:ext cx="5611288" cy="3803904"/>
          </a:xfrm>
        </p:spPr>
        <p:txBody>
          <a:bodyPr anchor="ctr"/>
          <a:lstStyle>
            <a:lvl1pPr marL="0" indent="0" algn="ctr">
              <a:buNone/>
              <a:defRPr>
                <a:latin typeface="+mn-lt"/>
              </a:defRPr>
            </a:lvl1pPr>
          </a:lstStyle>
          <a:p>
            <a:r>
              <a:rPr lang="en-US"/>
              <a:t>Click to add picture</a:t>
            </a:r>
          </a:p>
        </p:txBody>
      </p:sp>
      <p:sp>
        <p:nvSpPr>
          <p:cNvPr id="12"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0F79D366-784C-495D-8F64-93E8B37FC9D0}"/>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33220B8-73BB-42A1-AE6B-0898C72176B1}"/>
              </a:ext>
            </a:extLst>
          </p:cNvPr>
          <p:cNvSpPr>
            <a:spLocks noGrp="1"/>
          </p:cNvSpPr>
          <p:nvPr>
            <p:ph type="sldNum" sz="quarter" idx="22"/>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278F3E4F-3B9E-412C-A6C9-621D3C25AA9F}"/>
              </a:ext>
            </a:extLst>
          </p:cNvPr>
          <p:cNvSpPr>
            <a:spLocks noGrp="1"/>
          </p:cNvSpPr>
          <p:nvPr>
            <p:ph type="ftr" sz="quarter" idx="21"/>
          </p:nvPr>
        </p:nvSpPr>
        <p:spPr/>
        <p:txBody>
          <a:bodyPr/>
          <a:lstStyle/>
          <a:p>
            <a:r>
              <a:rPr lang="en-US"/>
              <a:t>Confidential | For Training Purposes Only</a:t>
            </a:r>
          </a:p>
        </p:txBody>
      </p:sp>
    </p:spTree>
    <p:extLst>
      <p:ext uri="{BB962C8B-B14F-4D97-AF65-F5344CB8AC3E}">
        <p14:creationId xmlns:p14="http://schemas.microsoft.com/office/powerpoint/2010/main" val="420189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6" name="Text Placeholder 3"/>
          <p:cNvSpPr>
            <a:spLocks noGrp="1"/>
          </p:cNvSpPr>
          <p:nvPr>
            <p:ph type="body" sz="half" idx="21" hasCustomPrompt="1"/>
          </p:nvPr>
        </p:nvSpPr>
        <p:spPr bwMode="ltGray">
          <a:xfrm>
            <a:off x="8105705"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7" name="Picture Placeholder 3"/>
          <p:cNvSpPr>
            <a:spLocks noGrp="1"/>
          </p:cNvSpPr>
          <p:nvPr>
            <p:ph type="pic" sz="quarter" idx="22" hasCustomPrompt="1"/>
          </p:nvPr>
        </p:nvSpPr>
        <p:spPr>
          <a:xfrm>
            <a:off x="8097009" y="999540"/>
            <a:ext cx="3678308" cy="3803904"/>
          </a:xfrm>
        </p:spPr>
        <p:txBody>
          <a:bodyPr anchor="ctr"/>
          <a:lstStyle>
            <a:lvl1pPr marL="0" indent="0" algn="ctr">
              <a:buNone/>
              <a:defRPr>
                <a:latin typeface="+mn-lt"/>
              </a:defRPr>
            </a:lvl1pPr>
          </a:lstStyle>
          <a:p>
            <a:r>
              <a:rPr lang="en-US"/>
              <a:t>Click to add picture</a:t>
            </a:r>
          </a:p>
        </p:txBody>
      </p:sp>
      <p:sp>
        <p:nvSpPr>
          <p:cNvPr id="24" name="Text Placeholder 2"/>
          <p:cNvSpPr>
            <a:spLocks noGrp="1"/>
          </p:cNvSpPr>
          <p:nvPr>
            <p:ph type="body" sz="half" idx="19" hasCustomPrompt="1"/>
          </p:nvPr>
        </p:nvSpPr>
        <p:spPr bwMode="ltGray">
          <a:xfrm>
            <a:off x="4239004"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5" name="Picture Placeholder 2"/>
          <p:cNvSpPr>
            <a:spLocks noGrp="1"/>
          </p:cNvSpPr>
          <p:nvPr>
            <p:ph type="pic" sz="quarter" idx="20" hasCustomPrompt="1"/>
          </p:nvPr>
        </p:nvSpPr>
        <p:spPr>
          <a:xfrm>
            <a:off x="4239004" y="999540"/>
            <a:ext cx="3678308" cy="3803904"/>
          </a:xfrm>
        </p:spPr>
        <p:txBody>
          <a:bodyPr anchor="ctr"/>
          <a:lstStyle>
            <a:lvl1pPr marL="0" indent="0" algn="ctr">
              <a:buNone/>
              <a:defRPr>
                <a:latin typeface="+mn-lt"/>
              </a:defRPr>
            </a:lvl1pPr>
          </a:lstStyle>
          <a:p>
            <a:r>
              <a:rPr lang="en-US"/>
              <a:t>Click to add picture</a:t>
            </a:r>
          </a:p>
        </p:txBody>
      </p:sp>
      <p:sp>
        <p:nvSpPr>
          <p:cNvPr id="18" name="Text Placeholder 1"/>
          <p:cNvSpPr>
            <a:spLocks noGrp="1"/>
          </p:cNvSpPr>
          <p:nvPr>
            <p:ph type="body" sz="half" idx="2" hasCustomPrompt="1"/>
          </p:nvPr>
        </p:nvSpPr>
        <p:spPr bwMode="ltGray">
          <a:xfrm>
            <a:off x="389696"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9" name="Picture Placeholder 1"/>
          <p:cNvSpPr>
            <a:spLocks noGrp="1"/>
          </p:cNvSpPr>
          <p:nvPr>
            <p:ph type="pic" sz="quarter" idx="18" hasCustomPrompt="1"/>
          </p:nvPr>
        </p:nvSpPr>
        <p:spPr>
          <a:xfrm>
            <a:off x="381000" y="999540"/>
            <a:ext cx="3678308" cy="3803904"/>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For Training Purposes Only</a:t>
            </a:r>
          </a:p>
        </p:txBody>
      </p:sp>
    </p:spTree>
    <p:extLst>
      <p:ext uri="{BB962C8B-B14F-4D97-AF65-F5344CB8AC3E}">
        <p14:creationId xmlns:p14="http://schemas.microsoft.com/office/powerpoint/2010/main" val="12015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Light Picture">
    <p:bg>
      <p:bgPr>
        <a:solidFill>
          <a:schemeClr val="bg1"/>
        </a:solidFill>
        <a:effectLst/>
      </p:bgPr>
    </p:bg>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For Training Purposes Only</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3" y="381956"/>
            <a:ext cx="2218745" cy="893759"/>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6589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145BD124-6171-43C5-8405-25101FA6FBFB}"/>
              </a:ext>
            </a:extLst>
          </p:cNvPr>
          <p:cNvSpPr>
            <a:spLocks noGrp="1"/>
          </p:cNvSpPr>
          <p:nvPr>
            <p:ph type="body" sz="quarter" idx="26"/>
          </p:nvPr>
        </p:nvSpPr>
        <p:spPr>
          <a:xfrm>
            <a:off x="7994740"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0" name="Bar 3">
            <a:extLst>
              <a:ext uri="{FF2B5EF4-FFF2-40B4-BE49-F238E27FC236}">
                <a16:creationId xmlns:a16="http://schemas.microsoft.com/office/drawing/2014/main" id="{42FA215D-0B81-4E67-9714-4DF602504A3A}"/>
              </a:ext>
            </a:extLst>
          </p:cNvPr>
          <p:cNvSpPr/>
          <p:nvPr userDrawn="1"/>
        </p:nvSpPr>
        <p:spPr>
          <a:xfrm>
            <a:off x="8097009" y="4258726"/>
            <a:ext cx="3679200"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7" name="Picture Placeholder 3"/>
          <p:cNvSpPr>
            <a:spLocks noGrp="1"/>
          </p:cNvSpPr>
          <p:nvPr>
            <p:ph type="pic" sz="quarter" idx="22" hasCustomPrompt="1"/>
          </p:nvPr>
        </p:nvSpPr>
        <p:spPr>
          <a:xfrm>
            <a:off x="8097009" y="999540"/>
            <a:ext cx="3678308" cy="3132000"/>
          </a:xfrm>
        </p:spPr>
        <p:txBody>
          <a:bodyPr anchor="ctr"/>
          <a:lstStyle>
            <a:lvl1pPr marL="0" indent="0" algn="ctr">
              <a:buNone/>
              <a:defRPr>
                <a:latin typeface="+mn-lt"/>
              </a:defRPr>
            </a:lvl1pPr>
          </a:lstStyle>
          <a:p>
            <a:r>
              <a:rPr lang="en-US"/>
              <a:t>Click to add picture</a:t>
            </a:r>
          </a:p>
        </p:txBody>
      </p:sp>
      <p:sp>
        <p:nvSpPr>
          <p:cNvPr id="17" name="Bar 2">
            <a:extLst>
              <a:ext uri="{FF2B5EF4-FFF2-40B4-BE49-F238E27FC236}">
                <a16:creationId xmlns:a16="http://schemas.microsoft.com/office/drawing/2014/main" id="{0D8D023B-EF10-400C-BF2B-43E4924E8642}"/>
              </a:ext>
            </a:extLst>
          </p:cNvPr>
          <p:cNvSpPr/>
          <p:nvPr userDrawn="1"/>
        </p:nvSpPr>
        <p:spPr>
          <a:xfrm>
            <a:off x="4239004" y="4258726"/>
            <a:ext cx="36792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4136735"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5" name="Picture Placeholder 2"/>
          <p:cNvSpPr>
            <a:spLocks noGrp="1"/>
          </p:cNvSpPr>
          <p:nvPr>
            <p:ph type="pic" sz="quarter" idx="20" hasCustomPrompt="1"/>
          </p:nvPr>
        </p:nvSpPr>
        <p:spPr>
          <a:xfrm>
            <a:off x="4239004" y="999540"/>
            <a:ext cx="3678308"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36792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9" name="Picture Placeholder 1"/>
          <p:cNvSpPr>
            <a:spLocks noGrp="1"/>
          </p:cNvSpPr>
          <p:nvPr>
            <p:ph type="pic" sz="quarter" idx="18" hasCustomPrompt="1"/>
          </p:nvPr>
        </p:nvSpPr>
        <p:spPr>
          <a:xfrm>
            <a:off x="379447" y="999540"/>
            <a:ext cx="3678308" cy="3132000"/>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For Training Purposes Only</a:t>
            </a:r>
          </a:p>
        </p:txBody>
      </p:sp>
    </p:spTree>
    <p:extLst>
      <p:ext uri="{BB962C8B-B14F-4D97-AF65-F5344CB8AC3E}">
        <p14:creationId xmlns:p14="http://schemas.microsoft.com/office/powerpoint/2010/main" val="205592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For Training Purposes Only</a:t>
            </a: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6096001" y="4310712"/>
            <a:ext cx="5688012"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7" name="Bar 2">
            <a:extLst>
              <a:ext uri="{FF2B5EF4-FFF2-40B4-BE49-F238E27FC236}">
                <a16:creationId xmlns:a16="http://schemas.microsoft.com/office/drawing/2014/main" id="{0D8D023B-EF10-400C-BF2B-43E4924E8642}"/>
              </a:ext>
            </a:extLst>
          </p:cNvPr>
          <p:cNvSpPr/>
          <p:nvPr userDrawn="1"/>
        </p:nvSpPr>
        <p:spPr>
          <a:xfrm>
            <a:off x="6222013" y="4258726"/>
            <a:ext cx="55620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Picture Placeholder 2">
            <a:extLst>
              <a:ext uri="{FF2B5EF4-FFF2-40B4-BE49-F238E27FC236}">
                <a16:creationId xmlns:a16="http://schemas.microsoft.com/office/drawing/2014/main" id="{BFE93BF0-E1B7-4E00-B095-E182346B5D7F}"/>
              </a:ext>
            </a:extLst>
          </p:cNvPr>
          <p:cNvSpPr>
            <a:spLocks noGrp="1"/>
          </p:cNvSpPr>
          <p:nvPr>
            <p:ph type="pic" sz="quarter" idx="20" hasCustomPrompt="1"/>
          </p:nvPr>
        </p:nvSpPr>
        <p:spPr>
          <a:xfrm>
            <a:off x="6222013" y="985963"/>
            <a:ext cx="5562000"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5661163"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55620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1" name="Picture Placeholder 1">
            <a:extLst>
              <a:ext uri="{FF2B5EF4-FFF2-40B4-BE49-F238E27FC236}">
                <a16:creationId xmlns:a16="http://schemas.microsoft.com/office/drawing/2014/main" id="{D48EE7C4-611A-445E-A636-05C3A89474E9}"/>
              </a:ext>
            </a:extLst>
          </p:cNvPr>
          <p:cNvSpPr>
            <a:spLocks noGrp="1"/>
          </p:cNvSpPr>
          <p:nvPr>
            <p:ph type="pic" sz="quarter" idx="18" hasCustomPrompt="1"/>
          </p:nvPr>
        </p:nvSpPr>
        <p:spPr>
          <a:xfrm>
            <a:off x="381000" y="999540"/>
            <a:ext cx="5562600" cy="3132000"/>
          </a:xfrm>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124183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Edge-To-Edge Picture">
    <p:spTree>
      <p:nvGrpSpPr>
        <p:cNvPr id="1" name=""/>
        <p:cNvGrpSpPr/>
        <p:nvPr/>
      </p:nvGrpSpPr>
      <p:grpSpPr>
        <a:xfrm>
          <a:off x="0" y="0"/>
          <a:ext cx="0" cy="0"/>
          <a:chOff x="0" y="0"/>
          <a:chExt cx="0" cy="0"/>
        </a:xfrm>
      </p:grpSpPr>
      <p:sp>
        <p:nvSpPr>
          <p:cNvPr id="15" name="Picture Placeholder"/>
          <p:cNvSpPr>
            <a:spLocks noGrp="1"/>
          </p:cNvSpPr>
          <p:nvPr>
            <p:ph type="pic" sz="quarter" idx="18" hasCustomPrompt="1"/>
          </p:nvPr>
        </p:nvSpPr>
        <p:spPr>
          <a:xfrm>
            <a:off x="0" y="0"/>
            <a:ext cx="12192000" cy="6858000"/>
          </a:xfrm>
          <a:ln>
            <a:noFill/>
            <a:miter lim="800000"/>
          </a:ln>
        </p:spPr>
        <p:txBody>
          <a:bodyPr anchor="ctr"/>
          <a:lstStyle>
            <a:lvl1pPr marL="0" indent="0" algn="ctr">
              <a:buNone/>
              <a:defRPr>
                <a:latin typeface="+mn-lt"/>
              </a:defRPr>
            </a:lvl1pPr>
          </a:lstStyle>
          <a:p>
            <a:r>
              <a:rPr lang="en-US"/>
              <a:t>Click to add picture</a:t>
            </a:r>
          </a:p>
        </p:txBody>
      </p:sp>
      <p:sp>
        <p:nvSpPr>
          <p:cNvPr id="2" name="Footer Placeholder 1">
            <a:extLst>
              <a:ext uri="{FF2B5EF4-FFF2-40B4-BE49-F238E27FC236}">
                <a16:creationId xmlns:a16="http://schemas.microsoft.com/office/drawing/2014/main" id="{F22D9E70-9CBA-F348-BA81-BCE95B3288FC}"/>
              </a:ext>
            </a:extLst>
          </p:cNvPr>
          <p:cNvSpPr>
            <a:spLocks noGrp="1"/>
          </p:cNvSpPr>
          <p:nvPr>
            <p:ph type="ftr" sz="quarter" idx="19"/>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8F7DF509-67C6-5878-A038-BE6CFC993436}"/>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49170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ype As Art, Single Line">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ctr">
              <a:lnSpc>
                <a:spcPct val="75000"/>
              </a:lnSpc>
              <a:defRPr sz="17000">
                <a:blipFill dpi="0" rotWithShape="1">
                  <a:blip r:embed="rId3"/>
                  <a:srcRect/>
                  <a:stretch>
                    <a:fillRect/>
                  </a:stretch>
                </a:blipFill>
              </a:defRPr>
            </a:lvl1pPr>
          </a:lstStyle>
          <a:p>
            <a:r>
              <a:rPr lang="en-US"/>
              <a:t>Single line</a:t>
            </a:r>
          </a:p>
        </p:txBody>
      </p:sp>
      <p:sp>
        <p:nvSpPr>
          <p:cNvPr id="2" name="Footer Placeholder 1">
            <a:extLst>
              <a:ext uri="{FF2B5EF4-FFF2-40B4-BE49-F238E27FC236}">
                <a16:creationId xmlns:a16="http://schemas.microsoft.com/office/drawing/2014/main" id="{4F11609D-F357-859B-1579-7F8E597A681B}"/>
              </a:ext>
            </a:extLst>
          </p:cNvPr>
          <p:cNvSpPr>
            <a:spLocks noGrp="1"/>
          </p:cNvSpPr>
          <p:nvPr>
            <p:ph type="ftr" sz="quarter" idx="10"/>
          </p:nvPr>
        </p:nvSpPr>
        <p:spPr/>
        <p:txBody>
          <a:bodyPr/>
          <a:lstStyle/>
          <a:p>
            <a:r>
              <a:rPr lang="en-US"/>
              <a:t>Confidential | For Training Purposes Only</a:t>
            </a:r>
          </a:p>
        </p:txBody>
      </p:sp>
      <p:sp>
        <p:nvSpPr>
          <p:cNvPr id="4" name="Slide Number Placeholder 3">
            <a:extLst>
              <a:ext uri="{FF2B5EF4-FFF2-40B4-BE49-F238E27FC236}">
                <a16:creationId xmlns:a16="http://schemas.microsoft.com/office/drawing/2014/main" id="{9D4AD1D3-E7CB-7C4A-B401-A150884FA9F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160767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ype As Art, Multiple Lines">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l">
              <a:lnSpc>
                <a:spcPct val="65000"/>
              </a:lnSpc>
              <a:defRPr sz="12500">
                <a:blipFill dpi="0" rotWithShape="1">
                  <a:blip r:embed="rId3"/>
                  <a:srcRect/>
                  <a:stretch>
                    <a:fillRect/>
                  </a:stretch>
                </a:blipFill>
              </a:defRPr>
            </a:lvl1pPr>
          </a:lstStyle>
          <a:p>
            <a:r>
              <a:rPr lang="en-US"/>
              <a:t>Multiple </a:t>
            </a:r>
            <a:br>
              <a:rPr lang="en-US"/>
            </a:br>
            <a:r>
              <a:rPr lang="en-US"/>
              <a:t>lines </a:t>
            </a:r>
          </a:p>
        </p:txBody>
      </p:sp>
      <p:sp>
        <p:nvSpPr>
          <p:cNvPr id="2" name="Footer Placeholder 1">
            <a:extLst>
              <a:ext uri="{FF2B5EF4-FFF2-40B4-BE49-F238E27FC236}">
                <a16:creationId xmlns:a16="http://schemas.microsoft.com/office/drawing/2014/main" id="{BDB1CB87-11FE-DB3E-57D8-E5E0555F1240}"/>
              </a:ext>
            </a:extLst>
          </p:cNvPr>
          <p:cNvSpPr>
            <a:spLocks noGrp="1"/>
          </p:cNvSpPr>
          <p:nvPr>
            <p:ph type="ftr" sz="quarter" idx="10"/>
          </p:nvPr>
        </p:nvSpPr>
        <p:spPr/>
        <p:txBody>
          <a:bodyPr/>
          <a:lstStyle/>
          <a:p>
            <a:r>
              <a:rPr lang="en-US"/>
              <a:t>Confidential | For Training Purposes Only</a:t>
            </a:r>
          </a:p>
        </p:txBody>
      </p:sp>
      <p:sp>
        <p:nvSpPr>
          <p:cNvPr id="4" name="Slide Number Placeholder 3">
            <a:extLst>
              <a:ext uri="{FF2B5EF4-FFF2-40B4-BE49-F238E27FC236}">
                <a16:creationId xmlns:a16="http://schemas.microsoft.com/office/drawing/2014/main" id="{4F0994BE-6673-2260-BF68-F8FD20123AA2}"/>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42395208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533892-9C8B-67AB-D4F4-420B532FD406}"/>
              </a:ext>
            </a:extLst>
          </p:cNvPr>
          <p:cNvSpPr>
            <a:spLocks noGrp="1"/>
          </p:cNvSpPr>
          <p:nvPr>
            <p:ph type="ftr" sz="quarter" idx="10"/>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D15EA7B8-0EDB-CE2F-404B-39810466790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72344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5202D382-F177-4EDD-9E63-D410F58B207D}"/>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5D5BB30E-8FED-4853-AD8A-7BB93B3FF178}"/>
              </a:ext>
            </a:extLst>
          </p:cNvPr>
          <p:cNvSpPr>
            <a:spLocks noGrp="1"/>
          </p:cNvSpPr>
          <p:nvPr>
            <p:ph type="ftr" sz="quarter" idx="10"/>
          </p:nvPr>
        </p:nvSpPr>
        <p:spPr/>
        <p:txBody>
          <a:bodyPr/>
          <a:lstStyle/>
          <a:p>
            <a:r>
              <a:rPr lang="en-US"/>
              <a:t>Confidential | For Training Purposes Only</a:t>
            </a:r>
          </a:p>
        </p:txBody>
      </p:sp>
    </p:spTree>
    <p:extLst>
      <p:ext uri="{BB962C8B-B14F-4D97-AF65-F5344CB8AC3E}">
        <p14:creationId xmlns:p14="http://schemas.microsoft.com/office/powerpoint/2010/main" val="224814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7" name="Text Placeholder">
            <a:extLst>
              <a:ext uri="{FF2B5EF4-FFF2-40B4-BE49-F238E27FC236}">
                <a16:creationId xmlns:a16="http://schemas.microsoft.com/office/drawing/2014/main" id="{6BDD934D-C46A-42E7-82F9-E43F9A3604D0}"/>
              </a:ext>
            </a:extLst>
          </p:cNvPr>
          <p:cNvSpPr>
            <a:spLocks noGrp="1"/>
          </p:cNvSpPr>
          <p:nvPr>
            <p:ph type="body" sz="quarter" idx="13" hasCustomPrompt="1"/>
          </p:nvPr>
        </p:nvSpPr>
        <p:spPr>
          <a:xfrm>
            <a:off x="293442" y="3528820"/>
            <a:ext cx="11517557" cy="2055116"/>
          </a:xfrm>
        </p:spPr>
        <p:txBody>
          <a:bodyPr>
            <a:noAutofit/>
          </a:bodyPr>
          <a:lstStyle>
            <a:lvl1pPr marL="0" indent="0">
              <a:spcBef>
                <a:spcPts val="0"/>
              </a:spcBef>
              <a:buNone/>
              <a:defRPr sz="22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Speaker contact information</a:t>
            </a:r>
          </a:p>
        </p:txBody>
      </p:sp>
      <p:sp>
        <p:nvSpPr>
          <p:cNvPr id="16" name="Bar">
            <a:extLst>
              <a:ext uri="{FF2B5EF4-FFF2-40B4-BE49-F238E27FC236}">
                <a16:creationId xmlns:a16="http://schemas.microsoft.com/office/drawing/2014/main" id="{62127D76-909D-4C18-BB52-4DDB379ACAE3}"/>
              </a:ext>
            </a:extLst>
          </p:cNvPr>
          <p:cNvSpPr/>
          <p:nvPr userDrawn="1"/>
        </p:nvSpPr>
        <p:spPr>
          <a:xfrm>
            <a:off x="381000" y="3374136"/>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2" name="Title">
            <a:extLst>
              <a:ext uri="{FF2B5EF4-FFF2-40B4-BE49-F238E27FC236}">
                <a16:creationId xmlns:a16="http://schemas.microsoft.com/office/drawing/2014/main" id="{B56764AC-9C6B-4C1D-BE2B-C4E8A087CA75}"/>
              </a:ext>
            </a:extLst>
          </p:cNvPr>
          <p:cNvSpPr>
            <a:spLocks noGrp="1"/>
          </p:cNvSpPr>
          <p:nvPr>
            <p:ph type="title" hasCustomPrompt="1"/>
          </p:nvPr>
        </p:nvSpPr>
        <p:spPr>
          <a:xfrm>
            <a:off x="284749" y="521016"/>
            <a:ext cx="6195700" cy="2828660"/>
          </a:xfrm>
        </p:spPr>
        <p:txBody>
          <a:bodyPr anchor="b"/>
          <a:lstStyle>
            <a:lvl1pPr>
              <a:lnSpc>
                <a:spcPct val="85000"/>
              </a:lnSpc>
              <a:defRPr sz="4400"/>
            </a:lvl1pPr>
          </a:lstStyle>
          <a:p>
            <a:r>
              <a:rPr lang="en-US"/>
              <a:t>Click to add thank you message</a:t>
            </a:r>
          </a:p>
        </p:txBody>
      </p:sp>
      <p:sp>
        <p:nvSpPr>
          <p:cNvPr id="13" name="Footer Placeholder">
            <a:extLst>
              <a:ext uri="{FF2B5EF4-FFF2-40B4-BE49-F238E27FC236}">
                <a16:creationId xmlns:a16="http://schemas.microsoft.com/office/drawing/2014/main" id="{B08835D9-51EC-4CAD-A07F-93C2FF4161B9}"/>
              </a:ext>
            </a:extLst>
          </p:cNvPr>
          <p:cNvSpPr>
            <a:spLocks noGrp="1"/>
          </p:cNvSpPr>
          <p:nvPr>
            <p:ph type="ftr" sz="quarter" idx="3"/>
          </p:nvPr>
        </p:nvSpPr>
        <p:spPr>
          <a:xfrm>
            <a:off x="4374720" y="5923546"/>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For Training Purposes Only</a:t>
            </a:r>
          </a:p>
        </p:txBody>
      </p:sp>
      <p:sp>
        <p:nvSpPr>
          <p:cNvPr id="7" name="TextBox 6">
            <a:extLst>
              <a:ext uri="{FF2B5EF4-FFF2-40B4-BE49-F238E27FC236}">
                <a16:creationId xmlns:a16="http://schemas.microsoft.com/office/drawing/2014/main" id="{8A720469-4E8E-4F55-96D3-10560B47177B}"/>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effectLst/>
                <a:latin typeface="+mj-lt"/>
                <a:ea typeface="Times New Roman" panose="02020603050405020304" pitchFamily="18" charset="0"/>
                <a:cs typeface="Times New Roman" panose="02020603050405020304" pitchFamily="18" charset="0"/>
              </a:rPr>
              <a:pPr algn="r"/>
              <a:t>2025</a:t>
            </a:fld>
            <a:r>
              <a:rPr lang="en-US" sz="1200">
                <a:effectLst/>
                <a:latin typeface="+mj-lt"/>
                <a:ea typeface="Times New Roman" panose="02020603050405020304" pitchFamily="18" charset="0"/>
                <a:cs typeface="Times New Roman" panose="02020603050405020304" pitchFamily="18" charset="0"/>
              </a:rPr>
              <a:t> Hewlett Packard Enterprise Development LP</a:t>
            </a:r>
          </a:p>
        </p:txBody>
      </p:sp>
    </p:spTree>
    <p:custDataLst>
      <p:tags r:id="rId1"/>
    </p:custDataLst>
    <p:extLst>
      <p:ext uri="{BB962C8B-B14F-4D97-AF65-F5344CB8AC3E}">
        <p14:creationId xmlns:p14="http://schemas.microsoft.com/office/powerpoint/2010/main" val="37456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3" name="SP Agenda Section" hidden="1"/>
          <p:cNvGrpSpPr/>
          <p:nvPr userDrawn="1"/>
        </p:nvGrpSpPr>
        <p:grpSpPr>
          <a:xfrm>
            <a:off x="385100" y="2085631"/>
            <a:ext cx="8657275" cy="369332"/>
            <a:chOff x="1797664" y="2085631"/>
            <a:chExt cx="8657274" cy="369332"/>
          </a:xfrm>
        </p:grpSpPr>
        <p:sp>
          <p:nvSpPr>
            <p:cNvPr id="20" name="Textbox"/>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21" name="Textbox"/>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22" name="Textbox"/>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24" name="Textbox"/>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28" name="Textbox"/>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29" name="Textbox"/>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4" name="SP Agenda Section Highlight" hidden="1"/>
          <p:cNvGrpSpPr>
            <a:grpSpLocks/>
          </p:cNvGrpSpPr>
          <p:nvPr userDrawn="1"/>
        </p:nvGrpSpPr>
        <p:grpSpPr>
          <a:xfrm>
            <a:off x="385100" y="2616963"/>
            <a:ext cx="8657274" cy="369332"/>
            <a:chOff x="1797664" y="2616963"/>
            <a:chExt cx="8657274" cy="369332"/>
          </a:xfrm>
          <a:solidFill>
            <a:schemeClr val="accent1">
              <a:lumMod val="60000"/>
              <a:lumOff val="40000"/>
            </a:schemeClr>
          </a:solidFill>
        </p:grpSpPr>
        <p:sp>
          <p:nvSpPr>
            <p:cNvPr id="32" name="Textbox"/>
            <p:cNvSpPr txBox="1">
              <a:spLocks/>
            </p:cNvSpPr>
            <p:nvPr userDrawn="1"/>
          </p:nvSpPr>
          <p:spPr>
            <a:xfrm>
              <a:off x="2267220" y="2616963"/>
              <a:ext cx="3843347"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33" name="Textbox"/>
            <p:cNvSpPr txBox="1">
              <a:spLocks/>
            </p:cNvSpPr>
            <p:nvPr userDrawn="1"/>
          </p:nvSpPr>
          <p:spPr>
            <a:xfrm>
              <a:off x="1797664" y="2616963"/>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34" name="Textbox"/>
            <p:cNvSpPr txBox="1">
              <a:spLocks/>
            </p:cNvSpPr>
            <p:nvPr userDrawn="1"/>
          </p:nvSpPr>
          <p:spPr>
            <a:xfrm>
              <a:off x="9817944" y="2616963"/>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35" name="Textbox"/>
            <p:cNvSpPr txBox="1">
              <a:spLocks/>
            </p:cNvSpPr>
            <p:nvPr userDrawn="1"/>
          </p:nvSpPr>
          <p:spPr>
            <a:xfrm>
              <a:off x="7696160" y="2616963"/>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36" name="Textbox"/>
            <p:cNvSpPr txBox="1">
              <a:spLocks/>
            </p:cNvSpPr>
            <p:nvPr userDrawn="1"/>
          </p:nvSpPr>
          <p:spPr>
            <a:xfrm>
              <a:off x="6209330" y="2616963"/>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37" name="Textbox"/>
            <p:cNvSpPr txBox="1">
              <a:spLocks/>
            </p:cNvSpPr>
            <p:nvPr userDrawn="1"/>
          </p:nvSpPr>
          <p:spPr>
            <a:xfrm>
              <a:off x="9043221" y="2616963"/>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grpSp>
        <p:nvGrpSpPr>
          <p:cNvPr id="8" name="SP Agenda Subsection" hidden="1"/>
          <p:cNvGrpSpPr>
            <a:grpSpLocks/>
          </p:cNvGrpSpPr>
          <p:nvPr userDrawn="1"/>
        </p:nvGrpSpPr>
        <p:grpSpPr>
          <a:xfrm>
            <a:off x="853239" y="3148295"/>
            <a:ext cx="8189135" cy="369332"/>
            <a:chOff x="2265804" y="3155687"/>
            <a:chExt cx="8189134" cy="369332"/>
          </a:xfrm>
        </p:grpSpPr>
        <p:sp>
          <p:nvSpPr>
            <p:cNvPr id="39" name="Textbox"/>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40" name="Textbox"/>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41" name="Textbox"/>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42" name="Textbox"/>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43" name="Textbox"/>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44" name="Textbox"/>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9" name="SP Agenda Subsection Highlight" hidden="1"/>
          <p:cNvGrpSpPr>
            <a:grpSpLocks/>
          </p:cNvGrpSpPr>
          <p:nvPr userDrawn="1"/>
        </p:nvGrpSpPr>
        <p:grpSpPr>
          <a:xfrm>
            <a:off x="853240" y="3679627"/>
            <a:ext cx="8189134" cy="369332"/>
            <a:chOff x="2265804" y="3694411"/>
            <a:chExt cx="8189134" cy="369332"/>
          </a:xfrm>
          <a:solidFill>
            <a:schemeClr val="accent1">
              <a:lumMod val="60000"/>
              <a:lumOff val="40000"/>
            </a:schemeClr>
          </a:solidFill>
        </p:grpSpPr>
        <p:sp>
          <p:nvSpPr>
            <p:cNvPr id="46" name="Textbox"/>
            <p:cNvSpPr txBox="1">
              <a:spLocks/>
            </p:cNvSpPr>
            <p:nvPr userDrawn="1"/>
          </p:nvSpPr>
          <p:spPr>
            <a:xfrm>
              <a:off x="2744123" y="3694411"/>
              <a:ext cx="3366444"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47" name="Textbox"/>
            <p:cNvSpPr txBox="1">
              <a:spLocks/>
            </p:cNvSpPr>
            <p:nvPr userDrawn="1"/>
          </p:nvSpPr>
          <p:spPr>
            <a:xfrm>
              <a:off x="2265804" y="3694411"/>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48" name="Textbox"/>
            <p:cNvSpPr txBox="1">
              <a:spLocks/>
            </p:cNvSpPr>
            <p:nvPr userDrawn="1"/>
          </p:nvSpPr>
          <p:spPr>
            <a:xfrm>
              <a:off x="9817944" y="3694411"/>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49" name="Textbox"/>
            <p:cNvSpPr txBox="1">
              <a:spLocks/>
            </p:cNvSpPr>
            <p:nvPr userDrawn="1"/>
          </p:nvSpPr>
          <p:spPr>
            <a:xfrm>
              <a:off x="7696160" y="3694411"/>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50" name="Textbox"/>
            <p:cNvSpPr txBox="1">
              <a:spLocks/>
            </p:cNvSpPr>
            <p:nvPr userDrawn="1"/>
          </p:nvSpPr>
          <p:spPr>
            <a:xfrm>
              <a:off x="6209330" y="3694411"/>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51" name="Textbox"/>
            <p:cNvSpPr txBox="1">
              <a:spLocks/>
            </p:cNvSpPr>
            <p:nvPr userDrawn="1"/>
          </p:nvSpPr>
          <p:spPr>
            <a:xfrm>
              <a:off x="9043221" y="3694411"/>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sp>
        <p:nvSpPr>
          <p:cNvPr id="2" name="Title">
            <a:extLst>
              <a:ext uri="{FF2B5EF4-FFF2-40B4-BE49-F238E27FC236}">
                <a16:creationId xmlns:a16="http://schemas.microsoft.com/office/drawing/2014/main" id="{AD3FC5EF-E69D-4618-8443-A903DF0604E7}"/>
              </a:ext>
            </a:extLst>
          </p:cNvPr>
          <p:cNvSpPr>
            <a:spLocks noGrp="1"/>
          </p:cNvSpPr>
          <p:nvPr>
            <p:ph type="title" idx="14" hasCustomPrompt="1"/>
          </p:nvPr>
        </p:nvSpPr>
        <p:spPr/>
        <p:txBody>
          <a:bodyPr/>
          <a:lstStyle/>
          <a:p>
            <a:r>
              <a:rPr lang="en-US"/>
              <a:t>Agenda</a:t>
            </a:r>
          </a:p>
        </p:txBody>
      </p:sp>
      <p:sp>
        <p:nvSpPr>
          <p:cNvPr id="38" name="Bar">
            <a:extLst>
              <a:ext uri="{FF2B5EF4-FFF2-40B4-BE49-F238E27FC236}">
                <a16:creationId xmlns:a16="http://schemas.microsoft.com/office/drawing/2014/main" id="{138C5D1F-7025-4361-82C0-442529977361}"/>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5" name="Footer Placeholder 4">
            <a:extLst>
              <a:ext uri="{FF2B5EF4-FFF2-40B4-BE49-F238E27FC236}">
                <a16:creationId xmlns:a16="http://schemas.microsoft.com/office/drawing/2014/main" id="{28899C94-6C30-92E6-0BC3-CA9B3C40553A}"/>
              </a:ext>
            </a:extLst>
          </p:cNvPr>
          <p:cNvSpPr>
            <a:spLocks noGrp="1"/>
          </p:cNvSpPr>
          <p:nvPr>
            <p:ph type="ftr" sz="quarter" idx="15"/>
          </p:nvPr>
        </p:nvSpPr>
        <p:spPr/>
        <p:txBody>
          <a:bodyPr/>
          <a:lstStyle/>
          <a:p>
            <a:r>
              <a:rPr lang="en-US"/>
              <a:t>Confidential | For Training Purposes Only</a:t>
            </a:r>
          </a:p>
        </p:txBody>
      </p:sp>
      <p:sp>
        <p:nvSpPr>
          <p:cNvPr id="6" name="Slide Number Placeholder 5">
            <a:extLst>
              <a:ext uri="{FF2B5EF4-FFF2-40B4-BE49-F238E27FC236}">
                <a16:creationId xmlns:a16="http://schemas.microsoft.com/office/drawing/2014/main" id="{3A67B66F-DFAE-ABDC-B99B-F27DABC38790}"/>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299548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bg1"/>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381000" y="4096092"/>
            <a:ext cx="10080000" cy="369332"/>
            <a:chOff x="1797664" y="2085631"/>
            <a:chExt cx="5940745" cy="369332"/>
          </a:xfrm>
        </p:grpSpPr>
        <p:sp>
          <p:nvSpPr>
            <p:cNvPr id="72" name="Textbox">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73" name="Textbox">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74" name="Textbox">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chemeClr val="bg1"/>
                  </a:solidFill>
                </a:rPr>
                <a:t>&lt;P&gt;</a:t>
              </a:r>
            </a:p>
          </p:txBody>
        </p:sp>
        <p:sp>
          <p:nvSpPr>
            <p:cNvPr id="75" name="Textbox">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&lt;TIMESLOT&gt;</a:t>
              </a:r>
            </a:p>
          </p:txBody>
        </p:sp>
        <p:sp>
          <p:nvSpPr>
            <p:cNvPr id="76" name="Textbox">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&lt;RESPONSIBLE&gt;</a:t>
              </a:r>
            </a:p>
          </p:txBody>
        </p:sp>
        <p:sp>
          <p:nvSpPr>
            <p:cNvPr id="77" name="Textbox">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381000" y="4096092"/>
            <a:ext cx="10080000" cy="369332"/>
            <a:chOff x="1797664" y="2085631"/>
            <a:chExt cx="5940745" cy="369332"/>
          </a:xfrm>
        </p:grpSpPr>
        <p:sp>
          <p:nvSpPr>
            <p:cNvPr id="79" name="Textbox">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80" name="Textbox">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81" name="Textbox">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chemeClr val="bg1"/>
                  </a:solidFill>
                </a:rPr>
                <a:t>&lt;P&gt;</a:t>
              </a:r>
            </a:p>
          </p:txBody>
        </p:sp>
        <p:sp>
          <p:nvSpPr>
            <p:cNvPr id="82" name="Textbox">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&lt;TIMESLOT&gt;</a:t>
              </a:r>
            </a:p>
          </p:txBody>
        </p:sp>
        <p:sp>
          <p:nvSpPr>
            <p:cNvPr id="83" name="Textbox">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&lt;RESPONSIBLE&gt;</a:t>
              </a:r>
            </a:p>
          </p:txBody>
        </p:sp>
        <p:sp>
          <p:nvSpPr>
            <p:cNvPr id="84" name="Textbox">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&lt;DURATION&gt;</a:t>
              </a:r>
            </a:p>
          </p:txBody>
        </p:sp>
      </p:grpSp>
      <p:sp>
        <p:nvSpPr>
          <p:cNvPr id="2" name="Footer Placeholder 1">
            <a:extLst>
              <a:ext uri="{FF2B5EF4-FFF2-40B4-BE49-F238E27FC236}">
                <a16:creationId xmlns:a16="http://schemas.microsoft.com/office/drawing/2014/main" id="{E3D72553-0801-3AB5-2F78-ACB53512C236}"/>
              </a:ext>
            </a:extLst>
          </p:cNvPr>
          <p:cNvSpPr>
            <a:spLocks noGrp="1"/>
          </p:cNvSpPr>
          <p:nvPr>
            <p:ph type="ftr" sz="quarter" idx="14"/>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3EFD5F42-1206-173F-F928-0450FE74DE8D}"/>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42442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Bar">
            <a:extLst>
              <a:ext uri="{FF2B5EF4-FFF2-40B4-BE49-F238E27FC236}">
                <a16:creationId xmlns:a16="http://schemas.microsoft.com/office/drawing/2014/main" id="{59513FE3-337B-42EA-8F5D-B1D6CDD0F4A0}"/>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05049E51-8DF9-4218-921D-C081999073EA}"/>
              </a:ext>
            </a:extLst>
          </p:cNvPr>
          <p:cNvSpPr>
            <a:spLocks noGrp="1"/>
          </p:cNvSpPr>
          <p:nvPr>
            <p:ph type="title"/>
          </p:nvPr>
        </p:nvSpPr>
        <p:spPr/>
        <p:txBody>
          <a:bodyPr/>
          <a:lstStyle/>
          <a:p>
            <a:r>
              <a:rPr lang="en-US"/>
              <a:t>Click to edit Master title style</a:t>
            </a:r>
          </a:p>
        </p:txBody>
      </p:sp>
      <p:sp>
        <p:nvSpPr>
          <p:cNvPr id="15" name="Text Placeholder 6">
            <a:extLst>
              <a:ext uri="{FF2B5EF4-FFF2-40B4-BE49-F238E27FC236}">
                <a16:creationId xmlns:a16="http://schemas.microsoft.com/office/drawing/2014/main" id="{BFAAB4F0-B0A9-4671-AB48-BA9B5FA97F98}"/>
              </a:ext>
            </a:extLst>
          </p:cNvPr>
          <p:cNvSpPr>
            <a:spLocks noGrp="1"/>
          </p:cNvSpPr>
          <p:nvPr>
            <p:ph type="body" sz="quarter" idx="17"/>
          </p:nvPr>
        </p:nvSpPr>
        <p:spPr>
          <a:xfrm>
            <a:off x="413999" y="537152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4" name="Text Placeholder 5">
            <a:extLst>
              <a:ext uri="{FF2B5EF4-FFF2-40B4-BE49-F238E27FC236}">
                <a16:creationId xmlns:a16="http://schemas.microsoft.com/office/drawing/2014/main" id="{D4849EE3-6EC2-479A-93E8-35E49B7D799D}"/>
              </a:ext>
            </a:extLst>
          </p:cNvPr>
          <p:cNvSpPr>
            <a:spLocks noGrp="1"/>
          </p:cNvSpPr>
          <p:nvPr>
            <p:ph type="body" sz="quarter" idx="16"/>
          </p:nvPr>
        </p:nvSpPr>
        <p:spPr>
          <a:xfrm>
            <a:off x="413999" y="4511467"/>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3" name="Text Placeholder 4">
            <a:extLst>
              <a:ext uri="{FF2B5EF4-FFF2-40B4-BE49-F238E27FC236}">
                <a16:creationId xmlns:a16="http://schemas.microsoft.com/office/drawing/2014/main" id="{44BC743F-9EA3-4934-A5D5-4DB56D605F91}"/>
              </a:ext>
            </a:extLst>
          </p:cNvPr>
          <p:cNvSpPr>
            <a:spLocks noGrp="1"/>
          </p:cNvSpPr>
          <p:nvPr>
            <p:ph type="body" sz="quarter" idx="15"/>
          </p:nvPr>
        </p:nvSpPr>
        <p:spPr>
          <a:xfrm>
            <a:off x="413999" y="365140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30BEDE27-A8C2-4066-B18C-F2AF9D0E869A}"/>
              </a:ext>
            </a:extLst>
          </p:cNvPr>
          <p:cNvSpPr>
            <a:spLocks noGrp="1"/>
          </p:cNvSpPr>
          <p:nvPr>
            <p:ph type="body" sz="quarter" idx="14"/>
          </p:nvPr>
        </p:nvSpPr>
        <p:spPr>
          <a:xfrm>
            <a:off x="413999" y="2791345"/>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1" name="Text Placeholder 2">
            <a:extLst>
              <a:ext uri="{FF2B5EF4-FFF2-40B4-BE49-F238E27FC236}">
                <a16:creationId xmlns:a16="http://schemas.microsoft.com/office/drawing/2014/main" id="{06A40CBC-5E5F-4C0D-B831-0B04ABB23E0E}"/>
              </a:ext>
            </a:extLst>
          </p:cNvPr>
          <p:cNvSpPr>
            <a:spLocks noGrp="1"/>
          </p:cNvSpPr>
          <p:nvPr>
            <p:ph type="body" sz="quarter" idx="13"/>
          </p:nvPr>
        </p:nvSpPr>
        <p:spPr>
          <a:xfrm>
            <a:off x="413999" y="1931284"/>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0" name="Text Placeholder 1">
            <a:extLst>
              <a:ext uri="{FF2B5EF4-FFF2-40B4-BE49-F238E27FC236}">
                <a16:creationId xmlns:a16="http://schemas.microsoft.com/office/drawing/2014/main" id="{6C56A94C-CC87-4EFE-A931-1D7270A84237}"/>
              </a:ext>
            </a:extLst>
          </p:cNvPr>
          <p:cNvSpPr>
            <a:spLocks noGrp="1"/>
          </p:cNvSpPr>
          <p:nvPr>
            <p:ph type="body" sz="quarter" idx="12"/>
          </p:nvPr>
        </p:nvSpPr>
        <p:spPr>
          <a:xfrm>
            <a:off x="413999" y="1071223"/>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3" name="Slide Number Placeholder">
            <a:extLst>
              <a:ext uri="{FF2B5EF4-FFF2-40B4-BE49-F238E27FC236}">
                <a16:creationId xmlns:a16="http://schemas.microsoft.com/office/drawing/2014/main" id="{6E8F2DF7-9AD5-47AF-92C4-F9011D8150E2}"/>
              </a:ext>
            </a:extLst>
          </p:cNvPr>
          <p:cNvSpPr>
            <a:spLocks noGrp="1"/>
          </p:cNvSpPr>
          <p:nvPr>
            <p:ph type="sldNum" sz="quarter" idx="10"/>
          </p:nvPr>
        </p:nvSpPr>
        <p:spPr/>
        <p:txBody>
          <a:bodyPr/>
          <a:lstStyle/>
          <a:p>
            <a:pPr defTabSz="1088421"/>
            <a:fld id="{104FC826-72BB-4AF1-BA01-A94F7396A7DC}" type="slidenum">
              <a:rPr lang="en-US" smtClean="0"/>
              <a:pPr defTabSz="1088421"/>
              <a:t>‹#›</a:t>
            </a:fld>
            <a:endParaRPr lang="en-US"/>
          </a:p>
        </p:txBody>
      </p:sp>
      <p:sp>
        <p:nvSpPr>
          <p:cNvPr id="4" name="Footer Placeholder">
            <a:extLst>
              <a:ext uri="{FF2B5EF4-FFF2-40B4-BE49-F238E27FC236}">
                <a16:creationId xmlns:a16="http://schemas.microsoft.com/office/drawing/2014/main" id="{763A2EDB-3F77-406C-9116-E786D4D6A658}"/>
              </a:ext>
            </a:extLst>
          </p:cNvPr>
          <p:cNvSpPr>
            <a:spLocks noGrp="1"/>
          </p:cNvSpPr>
          <p:nvPr>
            <p:ph type="ftr" sz="quarter" idx="11"/>
          </p:nvPr>
        </p:nvSpPr>
        <p:spPr/>
        <p:txBody>
          <a:bodyPr/>
          <a:lstStyle/>
          <a:p>
            <a:r>
              <a:rPr lang="en-US"/>
              <a:t>Confidential | For Training Purposes Only</a:t>
            </a:r>
          </a:p>
        </p:txBody>
      </p:sp>
    </p:spTree>
    <p:extLst>
      <p:ext uri="{BB962C8B-B14F-4D97-AF65-F5344CB8AC3E}">
        <p14:creationId xmlns:p14="http://schemas.microsoft.com/office/powerpoint/2010/main" val="405840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Title only 1 line Abstract backgroun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hasCustomPrompt="1"/>
          </p:nvPr>
        </p:nvSpPr>
        <p:spPr/>
        <p:txBody>
          <a:bodyPr/>
          <a:lstStyle>
            <a:lvl1pPr>
              <a:defRPr/>
            </a:lvl1pPr>
          </a:lstStyle>
          <a:p>
            <a:r>
              <a:rPr lang="en-US"/>
              <a:t>Click to edit master title style</a:t>
            </a:r>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4EA22A1-FE1F-4F4A-9C07-F0E86D67EF45}"/>
              </a:ext>
            </a:extLst>
          </p:cNvPr>
          <p:cNvSpPr>
            <a:spLocks noGrp="1"/>
          </p:cNvSpPr>
          <p:nvPr>
            <p:ph type="ftr" sz="quarter" idx="10"/>
          </p:nvPr>
        </p:nvSpPr>
        <p:spPr/>
        <p:txBody>
          <a:bodyPr/>
          <a:lstStyle/>
          <a:p>
            <a:r>
              <a:rPr lang="en-US"/>
              <a:t>Confidential | Authorized HPE Partner Use Only</a:t>
            </a:r>
          </a:p>
        </p:txBody>
      </p:sp>
      <p:sp>
        <p:nvSpPr>
          <p:cNvPr id="6" name="Element">
            <a:extLst>
              <a:ext uri="{FF2B5EF4-FFF2-40B4-BE49-F238E27FC236}">
                <a16:creationId xmlns:a16="http://schemas.microsoft.com/office/drawing/2014/main" id="{7CA02C34-7347-AC7A-26E0-E3BA8E9873F1}"/>
              </a:ext>
            </a:extLst>
          </p:cNvPr>
          <p:cNvSpPr>
            <a:spLocks noChangeAspect="1"/>
          </p:cNvSpPr>
          <p:nvPr userDrawn="1"/>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a:p>
        </p:txBody>
      </p:sp>
      <p:sp>
        <p:nvSpPr>
          <p:cNvPr id="5" name="Rectangle 4">
            <a:extLst>
              <a:ext uri="{FF2B5EF4-FFF2-40B4-BE49-F238E27FC236}">
                <a16:creationId xmlns:a16="http://schemas.microsoft.com/office/drawing/2014/main" id="{2E102490-6ACA-6667-8270-7569D8E3F9B1}"/>
              </a:ext>
            </a:extLst>
          </p:cNvPr>
          <p:cNvSpPr/>
          <p:nvPr userDrawn="1"/>
        </p:nvSpPr>
        <p:spPr bwMode="ltGray">
          <a:xfrm>
            <a:off x="0" y="1046481"/>
            <a:ext cx="12191999" cy="4956838"/>
          </a:xfrm>
          <a:prstGeom prst="rect">
            <a:avLst/>
          </a:prstGeom>
          <a:solidFill>
            <a:schemeClr val="bg1">
              <a:lumMod val="100000"/>
              <a:alpha val="70000"/>
            </a:schemeClr>
          </a:solidFill>
          <a:ln w="571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GB" sz="1600" err="1">
              <a:solidFill>
                <a:schemeClr val="tx1"/>
              </a:solidFill>
            </a:endParaRPr>
          </a:p>
        </p:txBody>
      </p:sp>
    </p:spTree>
    <p:extLst>
      <p:ext uri="{BB962C8B-B14F-4D97-AF65-F5344CB8AC3E}">
        <p14:creationId xmlns:p14="http://schemas.microsoft.com/office/powerpoint/2010/main" val="173974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tx1"/>
                </a:solidFill>
              </a:defRPr>
            </a:lvl1pPr>
          </a:lstStyle>
          <a:p>
            <a:r>
              <a:rPr lang="en-US"/>
              <a:t>Click to edit</a:t>
            </a:r>
            <a:br>
              <a:rPr lang="en-US"/>
            </a:br>
            <a:r>
              <a:rPr lang="en-US"/>
              <a:t>master title style</a:t>
            </a:r>
          </a:p>
        </p:txBody>
      </p:sp>
      <p:sp>
        <p:nvSpPr>
          <p:cNvPr id="2" name="Footer Placeholder">
            <a:extLst>
              <a:ext uri="{FF2B5EF4-FFF2-40B4-BE49-F238E27FC236}">
                <a16:creationId xmlns:a16="http://schemas.microsoft.com/office/drawing/2014/main" id="{087376D2-6A59-4BA9-8EA0-2ACD180817BE}"/>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a:t>
            </a:r>
          </a:p>
        </p:txBody>
      </p:sp>
      <p:grpSp>
        <p:nvGrpSpPr>
          <p:cNvPr id="13" name="Logo">
            <a:extLst>
              <a:ext uri="{FF2B5EF4-FFF2-40B4-BE49-F238E27FC236}">
                <a16:creationId xmlns:a16="http://schemas.microsoft.com/office/drawing/2014/main" id="{C7CA71CE-C053-471F-9DCA-CD481E01A6E9}"/>
              </a:ext>
            </a:extLst>
          </p:cNvPr>
          <p:cNvGrpSpPr>
            <a:grpSpLocks noChangeAspect="1"/>
          </p:cNvGrpSpPr>
          <p:nvPr userDrawn="1"/>
        </p:nvGrpSpPr>
        <p:grpSpPr>
          <a:xfrm>
            <a:off x="393523" y="381956"/>
            <a:ext cx="2218745" cy="893759"/>
            <a:chOff x="393523" y="381956"/>
            <a:chExt cx="2218745" cy="893759"/>
          </a:xfrm>
        </p:grpSpPr>
        <p:sp>
          <p:nvSpPr>
            <p:cNvPr id="14" name="Element">
              <a:extLst>
                <a:ext uri="{FF2B5EF4-FFF2-40B4-BE49-F238E27FC236}">
                  <a16:creationId xmlns:a16="http://schemas.microsoft.com/office/drawing/2014/main" id="{E3099459-FF93-42DF-AF0B-9F971EEC0212}"/>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0" name="Wordmark">
              <a:extLst>
                <a:ext uri="{FF2B5EF4-FFF2-40B4-BE49-F238E27FC236}">
                  <a16:creationId xmlns:a16="http://schemas.microsoft.com/office/drawing/2014/main" id="{75AF4DC2-08D7-4947-BE56-AB476704954E}"/>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37526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with Dark Picture">
    <p:bg>
      <p:bgPr>
        <a:solidFill>
          <a:schemeClr val="tx1"/>
        </a:solidFill>
        <a:effectLst/>
      </p:bgPr>
    </p:bg>
    <p:spTree>
      <p:nvGrpSpPr>
        <p:cNvPr id="1" name=""/>
        <p:cNvGrpSpPr/>
        <p:nvPr/>
      </p:nvGrpSpPr>
      <p:grpSpPr>
        <a:xfrm>
          <a:off x="0" y="0"/>
          <a:ext cx="0" cy="0"/>
          <a:chOff x="0" y="0"/>
          <a:chExt cx="0" cy="0"/>
        </a:xfrm>
      </p:grpSpPr>
      <p:sp>
        <p:nvSpPr>
          <p:cNvPr id="17" name="Date"/>
          <p:cNvSpPr>
            <a:spLocks noGrp="1"/>
          </p:cNvSpPr>
          <p:nvPr userDrawn="1">
            <p:ph type="body" sz="quarter" idx="13" hasCustomPrompt="1"/>
          </p:nvPr>
        </p:nvSpPr>
        <p:spPr>
          <a:xfrm>
            <a:off x="284397" y="4577983"/>
            <a:ext cx="5489578" cy="339214"/>
          </a:xfrm>
        </p:spPr>
        <p:txBody>
          <a:bodyPr lIns="91440" tIns="91440" rIns="91440" bIns="91440">
            <a:noAutofit/>
          </a:bodyPr>
          <a:lstStyle>
            <a:lvl1pPr marL="0" indent="0">
              <a:spcBef>
                <a:spcPts val="0"/>
              </a:spcBef>
              <a:buNone/>
              <a:defRPr sz="22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userDrawn="1">
            <p:ph type="subTitle" idx="1" hasCustomPrompt="1"/>
          </p:nvPr>
        </p:nvSpPr>
        <p:spPr>
          <a:xfrm>
            <a:off x="284397" y="4133088"/>
            <a:ext cx="8229600" cy="438912"/>
          </a:xfrm>
        </p:spPr>
        <p:txBody>
          <a:bodyPr lIns="91440" tIns="91440" rIns="91440" bIns="91440">
            <a:noAutofit/>
          </a:bodyPr>
          <a:lstStyle>
            <a:lvl1pPr marL="0" indent="0" algn="l">
              <a:spcBef>
                <a:spcPts val="0"/>
              </a:spcBef>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userDrawn="1">
            <p:ph type="title" hasCustomPrompt="1"/>
          </p:nvPr>
        </p:nvSpPr>
        <p:spPr>
          <a:xfrm>
            <a:off x="284397" y="1869197"/>
            <a:ext cx="11423555" cy="1905000"/>
          </a:xfrm>
        </p:spPr>
        <p:txBody>
          <a:bodyPr lIns="91440" tIns="91440" rIns="91440" bIns="91440" anchor="b"/>
          <a:lstStyle>
            <a:lvl1pPr>
              <a:lnSpc>
                <a:spcPct val="80000"/>
              </a:lnSpc>
              <a:defRPr sz="4400">
                <a:solidFill>
                  <a:schemeClr val="bg1"/>
                </a:solidFill>
                <a:latin typeface="+mj-lt"/>
              </a:defRPr>
            </a:lvl1pPr>
          </a:lstStyle>
          <a:p>
            <a:r>
              <a:rPr lang="en-US"/>
              <a:t>Click to edit</a:t>
            </a:r>
            <a:br>
              <a:rPr lang="en-US"/>
            </a:br>
            <a:r>
              <a:rPr lang="en-US"/>
              <a:t>master title style</a:t>
            </a:r>
          </a:p>
        </p:txBody>
      </p:sp>
      <p:sp>
        <p:nvSpPr>
          <p:cNvPr id="7" name="Footer Placeholder">
            <a:extLst>
              <a:ext uri="{FF2B5EF4-FFF2-40B4-BE49-F238E27FC236}">
                <a16:creationId xmlns:a16="http://schemas.microsoft.com/office/drawing/2014/main" id="{DD0DBAFB-7047-4B08-B7ED-CB050B7FBB50}"/>
              </a:ext>
            </a:extLst>
          </p:cNvPr>
          <p:cNvSpPr>
            <a:spLocks noGrp="1"/>
          </p:cNvSpPr>
          <p:nvPr userDrawn="1">
            <p:ph type="ftr" sz="quarter" idx="14"/>
          </p:nvPr>
        </p:nvSpPr>
        <p:spPr>
          <a:xfrm>
            <a:off x="4374720" y="6129337"/>
            <a:ext cx="7481160" cy="411581"/>
          </a:xfrm>
        </p:spPr>
        <p:txBody>
          <a:bodyPr/>
          <a:lstStyle>
            <a:lvl1pPr>
              <a:defRPr>
                <a:solidFill>
                  <a:schemeClr val="bg1"/>
                </a:solidFill>
                <a:latin typeface="+mn-lt"/>
              </a:defRPr>
            </a:lvl1pPr>
          </a:lstStyle>
          <a:p>
            <a:r>
              <a:rPr lang="en-US"/>
              <a:t>Confidential | Authorized </a:t>
            </a:r>
          </a:p>
        </p:txBody>
      </p:sp>
      <p:grpSp>
        <p:nvGrpSpPr>
          <p:cNvPr id="10" name="Logo">
            <a:extLst>
              <a:ext uri="{FF2B5EF4-FFF2-40B4-BE49-F238E27FC236}">
                <a16:creationId xmlns:a16="http://schemas.microsoft.com/office/drawing/2014/main" id="{A3C61050-E60B-4FC2-8361-B75DC38392A3}"/>
              </a:ext>
            </a:extLst>
          </p:cNvPr>
          <p:cNvGrpSpPr>
            <a:grpSpLocks noChangeAspect="1"/>
          </p:cNvGrpSpPr>
          <p:nvPr userDrawn="1"/>
        </p:nvGrpSpPr>
        <p:grpSpPr>
          <a:xfrm>
            <a:off x="393523" y="381956"/>
            <a:ext cx="2218745" cy="893759"/>
            <a:chOff x="393523" y="381956"/>
            <a:chExt cx="2218745" cy="893759"/>
          </a:xfrm>
        </p:grpSpPr>
        <p:sp>
          <p:nvSpPr>
            <p:cNvPr id="13" name="Element"/>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14" name="Wordmark"/>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293473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with Light Picture">
    <p:bg>
      <p:bgPr>
        <a:solidFill>
          <a:schemeClr val="bg1"/>
        </a:solidFill>
        <a:effectLst/>
      </p:bgPr>
    </p:bg>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ysClr val="windowText" lastClr="000000"/>
                </a:solidFill>
              </a:defRPr>
            </a:lvl1pPr>
          </a:lstStyle>
          <a:p>
            <a:r>
              <a:rPr lang="en-US"/>
              <a:t>Click to edit</a:t>
            </a:r>
            <a:br>
              <a:rPr lang="en-US"/>
            </a:br>
            <a:r>
              <a:rPr lang="en-US"/>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3" y="381956"/>
            <a:ext cx="2218745" cy="893759"/>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132123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Bar">
            <a:extLst>
              <a:ext uri="{FF2B5EF4-FFF2-40B4-BE49-F238E27FC236}">
                <a16:creationId xmlns:a16="http://schemas.microsoft.com/office/drawing/2014/main" id="{59513FE3-337B-42EA-8F5D-B1D6CDD0F4A0}"/>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05049E51-8DF9-4218-921D-C081999073EA}"/>
              </a:ext>
            </a:extLst>
          </p:cNvPr>
          <p:cNvSpPr>
            <a:spLocks noGrp="1"/>
          </p:cNvSpPr>
          <p:nvPr>
            <p:ph type="title"/>
          </p:nvPr>
        </p:nvSpPr>
        <p:spPr/>
        <p:txBody>
          <a:bodyPr/>
          <a:lstStyle/>
          <a:p>
            <a:r>
              <a:rPr lang="en-US"/>
              <a:t>Click to edit Master title style</a:t>
            </a:r>
          </a:p>
        </p:txBody>
      </p:sp>
      <p:sp>
        <p:nvSpPr>
          <p:cNvPr id="15" name="Text Placeholder 6">
            <a:extLst>
              <a:ext uri="{FF2B5EF4-FFF2-40B4-BE49-F238E27FC236}">
                <a16:creationId xmlns:a16="http://schemas.microsoft.com/office/drawing/2014/main" id="{BFAAB4F0-B0A9-4671-AB48-BA9B5FA97F98}"/>
              </a:ext>
            </a:extLst>
          </p:cNvPr>
          <p:cNvSpPr>
            <a:spLocks noGrp="1"/>
          </p:cNvSpPr>
          <p:nvPr>
            <p:ph type="body" sz="quarter" idx="17"/>
          </p:nvPr>
        </p:nvSpPr>
        <p:spPr>
          <a:xfrm>
            <a:off x="413999" y="537152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4" name="Text Placeholder 5">
            <a:extLst>
              <a:ext uri="{FF2B5EF4-FFF2-40B4-BE49-F238E27FC236}">
                <a16:creationId xmlns:a16="http://schemas.microsoft.com/office/drawing/2014/main" id="{D4849EE3-6EC2-479A-93E8-35E49B7D799D}"/>
              </a:ext>
            </a:extLst>
          </p:cNvPr>
          <p:cNvSpPr>
            <a:spLocks noGrp="1"/>
          </p:cNvSpPr>
          <p:nvPr>
            <p:ph type="body" sz="quarter" idx="16"/>
          </p:nvPr>
        </p:nvSpPr>
        <p:spPr>
          <a:xfrm>
            <a:off x="413999" y="4511467"/>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3" name="Text Placeholder 4">
            <a:extLst>
              <a:ext uri="{FF2B5EF4-FFF2-40B4-BE49-F238E27FC236}">
                <a16:creationId xmlns:a16="http://schemas.microsoft.com/office/drawing/2014/main" id="{44BC743F-9EA3-4934-A5D5-4DB56D605F91}"/>
              </a:ext>
            </a:extLst>
          </p:cNvPr>
          <p:cNvSpPr>
            <a:spLocks noGrp="1"/>
          </p:cNvSpPr>
          <p:nvPr>
            <p:ph type="body" sz="quarter" idx="15"/>
          </p:nvPr>
        </p:nvSpPr>
        <p:spPr>
          <a:xfrm>
            <a:off x="413999" y="365140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30BEDE27-A8C2-4066-B18C-F2AF9D0E869A}"/>
              </a:ext>
            </a:extLst>
          </p:cNvPr>
          <p:cNvSpPr>
            <a:spLocks noGrp="1"/>
          </p:cNvSpPr>
          <p:nvPr>
            <p:ph type="body" sz="quarter" idx="14"/>
          </p:nvPr>
        </p:nvSpPr>
        <p:spPr>
          <a:xfrm>
            <a:off x="413999" y="2791345"/>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1" name="Text Placeholder 2">
            <a:extLst>
              <a:ext uri="{FF2B5EF4-FFF2-40B4-BE49-F238E27FC236}">
                <a16:creationId xmlns:a16="http://schemas.microsoft.com/office/drawing/2014/main" id="{06A40CBC-5E5F-4C0D-B831-0B04ABB23E0E}"/>
              </a:ext>
            </a:extLst>
          </p:cNvPr>
          <p:cNvSpPr>
            <a:spLocks noGrp="1"/>
          </p:cNvSpPr>
          <p:nvPr>
            <p:ph type="body" sz="quarter" idx="13"/>
          </p:nvPr>
        </p:nvSpPr>
        <p:spPr>
          <a:xfrm>
            <a:off x="413999" y="1931284"/>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0" name="Text Placeholder 1">
            <a:extLst>
              <a:ext uri="{FF2B5EF4-FFF2-40B4-BE49-F238E27FC236}">
                <a16:creationId xmlns:a16="http://schemas.microsoft.com/office/drawing/2014/main" id="{6C56A94C-CC87-4EFE-A931-1D7270A84237}"/>
              </a:ext>
            </a:extLst>
          </p:cNvPr>
          <p:cNvSpPr>
            <a:spLocks noGrp="1"/>
          </p:cNvSpPr>
          <p:nvPr>
            <p:ph type="body" sz="quarter" idx="12"/>
          </p:nvPr>
        </p:nvSpPr>
        <p:spPr>
          <a:xfrm>
            <a:off x="413999" y="1071223"/>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3" name="Slide Number Placeholder">
            <a:extLst>
              <a:ext uri="{FF2B5EF4-FFF2-40B4-BE49-F238E27FC236}">
                <a16:creationId xmlns:a16="http://schemas.microsoft.com/office/drawing/2014/main" id="{6E8F2DF7-9AD5-47AF-92C4-F9011D8150E2}"/>
              </a:ext>
            </a:extLst>
          </p:cNvPr>
          <p:cNvSpPr>
            <a:spLocks noGrp="1"/>
          </p:cNvSpPr>
          <p:nvPr>
            <p:ph type="sldNum" sz="quarter" idx="10"/>
          </p:nvPr>
        </p:nvSpPr>
        <p:spPr/>
        <p:txBody>
          <a:bodyPr/>
          <a:lstStyle/>
          <a:p>
            <a:pPr defTabSz="1088421"/>
            <a:fld id="{104FC826-72BB-4AF1-BA01-A94F7396A7DC}" type="slidenum">
              <a:rPr lang="en-US" smtClean="0"/>
              <a:pPr defTabSz="1088421"/>
              <a:t>‹#›</a:t>
            </a:fld>
            <a:endParaRPr lang="en-US"/>
          </a:p>
        </p:txBody>
      </p:sp>
      <p:sp>
        <p:nvSpPr>
          <p:cNvPr id="4" name="Footer Placeholder">
            <a:extLst>
              <a:ext uri="{FF2B5EF4-FFF2-40B4-BE49-F238E27FC236}">
                <a16:creationId xmlns:a16="http://schemas.microsoft.com/office/drawing/2014/main" id="{763A2EDB-3F77-406C-9116-E786D4D6A658}"/>
              </a:ext>
            </a:extLst>
          </p:cNvPr>
          <p:cNvSpPr>
            <a:spLocks noGrp="1"/>
          </p:cNvSpPr>
          <p:nvPr>
            <p:ph type="ftr" sz="quarter" idx="11"/>
          </p:nvPr>
        </p:nvSpPr>
        <p:spPr/>
        <p:txBody>
          <a:bodyPr/>
          <a:lstStyle/>
          <a:p>
            <a:r>
              <a:rPr lang="en-US"/>
              <a:t>Confidential | Authorized </a:t>
            </a:r>
          </a:p>
        </p:txBody>
      </p:sp>
    </p:spTree>
    <p:extLst>
      <p:ext uri="{BB962C8B-B14F-4D97-AF65-F5344CB8AC3E}">
        <p14:creationId xmlns:p14="http://schemas.microsoft.com/office/powerpoint/2010/main" val="334785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5837C125-1DBF-4F22-925B-D8481E8BC23A}"/>
              </a:ext>
            </a:extLst>
          </p:cNvPr>
          <p:cNvSpPr>
            <a:spLocks noGrp="1"/>
          </p:cNvSpPr>
          <p:nvPr>
            <p:ph type="pic" sz="quarter" idx="15" hasCustomPrompt="1"/>
          </p:nvPr>
        </p:nvSpPr>
        <p:spPr>
          <a:xfrm>
            <a:off x="0" y="0"/>
            <a:ext cx="12192000" cy="6858000"/>
          </a:xfrm>
        </p:spPr>
        <p:txBody>
          <a:bodyPr rIns="1828800" bIns="90000" anchor="ctr"/>
          <a:lstStyle>
            <a:lvl1pPr marL="0" indent="0" algn="r">
              <a:buNone/>
              <a:defRPr>
                <a:latin typeface="+mn-lt"/>
              </a:defRPr>
            </a:lvl1pPr>
          </a:lstStyle>
          <a:p>
            <a:r>
              <a:rPr lang="en-US"/>
              <a:t>Click to add picture</a:t>
            </a:r>
          </a:p>
        </p:txBody>
      </p:sp>
      <p:sp>
        <p:nvSpPr>
          <p:cNvPr id="8" name="Title">
            <a:extLst>
              <a:ext uri="{FF2B5EF4-FFF2-40B4-BE49-F238E27FC236}">
                <a16:creationId xmlns:a16="http://schemas.microsoft.com/office/drawing/2014/main" id="{1D8D4E77-E0A3-4D09-ACAE-F1308CF36BFA}"/>
              </a:ext>
            </a:extLst>
          </p:cNvPr>
          <p:cNvSpPr>
            <a:spLocks noGrp="1"/>
          </p:cNvSpPr>
          <p:nvPr>
            <p:ph type="title" hasCustomPrompt="1"/>
          </p:nvPr>
        </p:nvSpPr>
        <p:spPr>
          <a:xfrm>
            <a:off x="292839" y="2743510"/>
            <a:ext cx="5923811" cy="1485280"/>
          </a:xfrm>
        </p:spPr>
        <p:txBody>
          <a:bodyPr lIns="91440" tIns="91440" rIns="91440" bIns="91440" anchor="t"/>
          <a:lstStyle>
            <a:lvl1pPr>
              <a:defRPr sz="3200" baseline="0"/>
            </a:lvl1pPr>
          </a:lstStyle>
          <a:p>
            <a:r>
              <a:rPr lang="en-US"/>
              <a:t>Click to add section header</a:t>
            </a:r>
            <a:br>
              <a:rPr lang="en-US"/>
            </a:br>
            <a:r>
              <a:rPr lang="en-US"/>
              <a:t>or big idea statement</a:t>
            </a:r>
          </a:p>
        </p:txBody>
      </p:sp>
      <p:sp>
        <p:nvSpPr>
          <p:cNvPr id="3" name="Slide Number Placeholder">
            <a:extLst>
              <a:ext uri="{FF2B5EF4-FFF2-40B4-BE49-F238E27FC236}">
                <a16:creationId xmlns:a16="http://schemas.microsoft.com/office/drawing/2014/main" id="{8809E328-E168-4AEC-AD9B-18A4ACAAA4FA}"/>
              </a:ext>
            </a:extLst>
          </p:cNvPr>
          <p:cNvSpPr>
            <a:spLocks noGrp="1"/>
          </p:cNvSpPr>
          <p:nvPr>
            <p:ph type="sldNum" sz="quarter" idx="17"/>
          </p:nvPr>
        </p:nvSpPr>
        <p:spPr/>
        <p:txBody>
          <a:body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2" name="Footer Placeholder">
            <a:extLst>
              <a:ext uri="{FF2B5EF4-FFF2-40B4-BE49-F238E27FC236}">
                <a16:creationId xmlns:a16="http://schemas.microsoft.com/office/drawing/2014/main" id="{D456EB42-66C6-4FC9-8A72-F78974DE8485}"/>
              </a:ext>
            </a:extLst>
          </p:cNvPr>
          <p:cNvSpPr>
            <a:spLocks noGrp="1"/>
          </p:cNvSpPr>
          <p:nvPr>
            <p:ph type="ftr" sz="quarter" idx="16"/>
          </p:nvPr>
        </p:nvSpPr>
        <p:spPr/>
        <p:txBody>
          <a:bodyPr/>
          <a:lstStyle/>
          <a:p>
            <a:r>
              <a:rPr lang="en-US"/>
              <a:t>Confidential | Authorized </a:t>
            </a:r>
          </a:p>
        </p:txBody>
      </p:sp>
    </p:spTree>
    <p:extLst>
      <p:ext uri="{BB962C8B-B14F-4D97-AF65-F5344CB8AC3E}">
        <p14:creationId xmlns:p14="http://schemas.microsoft.com/office/powerpoint/2010/main" val="264801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Header with Edge to Edge Picture">
    <p:bg>
      <p:bgPr>
        <a:solidFill>
          <a:schemeClr val="tx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0"/>
            <a:ext cx="12192000" cy="6858000"/>
          </a:xfrm>
          <a:solidFill>
            <a:schemeClr val="tx1"/>
          </a:solidFill>
        </p:spPr>
        <p:txBody>
          <a:bodyPr rIns="90000" bIns="360000" anchor="b"/>
          <a:lstStyle>
            <a:lvl1pPr marL="0" indent="0" algn="ctr">
              <a:buNone/>
              <a:defRPr>
                <a:solidFill>
                  <a:schemeClr val="bg1"/>
                </a:solidFill>
                <a:latin typeface="+mn-lt"/>
              </a:defRPr>
            </a:lvl1pPr>
          </a:lstStyle>
          <a:p>
            <a:r>
              <a:rPr lang="en-US"/>
              <a:t>Picture placeholder</a:t>
            </a:r>
          </a:p>
        </p:txBody>
      </p:sp>
      <p:sp>
        <p:nvSpPr>
          <p:cNvPr id="10" name="Title"/>
          <p:cNvSpPr>
            <a:spLocks noGrp="1"/>
          </p:cNvSpPr>
          <p:nvPr>
            <p:ph type="title" hasCustomPrompt="1"/>
          </p:nvPr>
        </p:nvSpPr>
        <p:spPr>
          <a:xfrm>
            <a:off x="1414463" y="685801"/>
            <a:ext cx="9363075" cy="5480050"/>
          </a:xfrm>
        </p:spPr>
        <p:txBody>
          <a:bodyPr lIns="91440" tIns="91440" rIns="91440" bIns="91440" anchor="ctr" anchorCtr="0"/>
          <a:lstStyle>
            <a:lvl1pPr algn="ctr">
              <a:defRPr sz="4000" baseline="0">
                <a:solidFill>
                  <a:schemeClr val="bg1"/>
                </a:solidFill>
              </a:defRPr>
            </a:lvl1pPr>
          </a:lstStyle>
          <a:p>
            <a:r>
              <a:rPr lang="en-US"/>
              <a:t>Click to add section header</a:t>
            </a:r>
          </a:p>
        </p:txBody>
      </p:sp>
    </p:spTree>
    <p:extLst>
      <p:ext uri="{BB962C8B-B14F-4D97-AF65-F5344CB8AC3E}">
        <p14:creationId xmlns:p14="http://schemas.microsoft.com/office/powerpoint/2010/main" val="20726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Header with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1504950"/>
            <a:ext cx="12192000" cy="3295651"/>
          </a:xfrm>
          <a:solidFill>
            <a:schemeClr val="tx1"/>
          </a:solidFill>
        </p:spPr>
        <p:txBody>
          <a:bodyPr rIns="1828800" bIns="90000" anchor="ctr"/>
          <a:lstStyle>
            <a:lvl1pPr marL="0" indent="0" algn="r">
              <a:buNone/>
              <a:defRPr>
                <a:solidFill>
                  <a:schemeClr val="bg1"/>
                </a:solidFill>
                <a:latin typeface="+mn-lt"/>
              </a:defRPr>
            </a:lvl1pPr>
          </a:lstStyle>
          <a:p>
            <a:r>
              <a:rPr lang="en-US"/>
              <a:t>Picture placeholder</a:t>
            </a:r>
          </a:p>
        </p:txBody>
      </p:sp>
      <p:sp>
        <p:nvSpPr>
          <p:cNvPr id="11" name="Subtitle"/>
          <p:cNvSpPr>
            <a:spLocks noGrp="1"/>
          </p:cNvSpPr>
          <p:nvPr>
            <p:ph type="body" sz="quarter" idx="14"/>
          </p:nvPr>
        </p:nvSpPr>
        <p:spPr>
          <a:xfrm>
            <a:off x="292100" y="3258636"/>
            <a:ext cx="8228011" cy="533400"/>
          </a:xfrm>
        </p:spPr>
        <p:txBody>
          <a:bodyPr lIns="91440" tIns="91440" rIns="91440" bIns="91440">
            <a:noAutofit/>
          </a:bodyPr>
          <a:lstStyle>
            <a:lvl1pPr marL="0" indent="0">
              <a:spcBef>
                <a:spcPts val="0"/>
              </a:spcBef>
              <a:buFontTx/>
              <a:buNone/>
              <a:defRPr sz="26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0" name="Title"/>
          <p:cNvSpPr>
            <a:spLocks noGrp="1"/>
          </p:cNvSpPr>
          <p:nvPr>
            <p:ph type="title" hasCustomPrompt="1"/>
          </p:nvPr>
        </p:nvSpPr>
        <p:spPr>
          <a:xfrm>
            <a:off x="292101" y="2686713"/>
            <a:ext cx="8522208" cy="499365"/>
          </a:xfrm>
        </p:spPr>
        <p:txBody>
          <a:bodyPr lIns="91440" tIns="91440" rIns="91440" bIns="91440" anchor="b" anchorCtr="0"/>
          <a:lstStyle>
            <a:lvl1pPr>
              <a:defRPr sz="3200" baseline="0">
                <a:solidFill>
                  <a:schemeClr val="bg1"/>
                </a:solidFill>
              </a:defRPr>
            </a:lvl1pPr>
          </a:lstStyle>
          <a:p>
            <a:r>
              <a:rPr lang="en-US"/>
              <a:t>Click to add section header</a:t>
            </a:r>
          </a:p>
        </p:txBody>
      </p:sp>
      <p:sp>
        <p:nvSpPr>
          <p:cNvPr id="4" name="Slide Number Placeholder">
            <a:extLst>
              <a:ext uri="{FF2B5EF4-FFF2-40B4-BE49-F238E27FC236}">
                <a16:creationId xmlns:a16="http://schemas.microsoft.com/office/drawing/2014/main" id="{C8CDE3DB-5BD1-43F6-94A6-D47A00235D79}"/>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EEEF92A3-A948-430A-BA72-93EBB9877D77}"/>
              </a:ext>
            </a:extLst>
          </p:cNvPr>
          <p:cNvSpPr>
            <a:spLocks noGrp="1"/>
          </p:cNvSpPr>
          <p:nvPr>
            <p:ph type="ftr" sz="quarter" idx="16"/>
          </p:nvPr>
        </p:nvSpPr>
        <p:spPr/>
        <p:txBody>
          <a:bodyPr/>
          <a:lstStyle/>
          <a:p>
            <a:r>
              <a:rPr lang="en-US"/>
              <a:t>Confidential | Authorized </a:t>
            </a:r>
          </a:p>
        </p:txBody>
      </p:sp>
    </p:spTree>
    <p:extLst>
      <p:ext uri="{BB962C8B-B14F-4D97-AF65-F5344CB8AC3E}">
        <p14:creationId xmlns:p14="http://schemas.microsoft.com/office/powerpoint/2010/main" val="73718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een Frame Divider">
    <p:spTree>
      <p:nvGrpSpPr>
        <p:cNvPr id="1" name=""/>
        <p:cNvGrpSpPr/>
        <p:nvPr/>
      </p:nvGrpSpPr>
      <p:grpSpPr>
        <a:xfrm>
          <a:off x="0" y="0"/>
          <a:ext cx="0" cy="0"/>
          <a:chOff x="0" y="0"/>
          <a:chExt cx="0" cy="0"/>
        </a:xfrm>
      </p:grpSpPr>
      <p:sp>
        <p:nvSpPr>
          <p:cNvPr id="17" name="Text"/>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8" name="Bar"/>
          <p:cNvSpPr/>
          <p:nvPr userDrawn="1"/>
        </p:nvSpPr>
        <p:spPr>
          <a:xfrm>
            <a:off x="377894" y="2716146"/>
            <a:ext cx="8522208"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6" name="Title"/>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5" name="Slide Number Placeholder">
            <a:extLst>
              <a:ext uri="{FF2B5EF4-FFF2-40B4-BE49-F238E27FC236}">
                <a16:creationId xmlns:a16="http://schemas.microsoft.com/office/drawing/2014/main" id="{B699D1C6-DBB0-43D0-BC06-19A6E62C1986}"/>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CAA7B61-F2C7-43C9-A11F-B48C4ED2EBCF}"/>
              </a:ext>
            </a:extLst>
          </p:cNvPr>
          <p:cNvSpPr>
            <a:spLocks noGrp="1"/>
          </p:cNvSpPr>
          <p:nvPr>
            <p:ph type="ftr" sz="quarter" idx="15"/>
          </p:nvPr>
        </p:nvSpPr>
        <p:spPr>
          <a:xfrm>
            <a:off x="3721696" y="6129337"/>
            <a:ext cx="7481160" cy="411581"/>
          </a:xfrm>
        </p:spPr>
        <p:txBody>
          <a:bodyPr/>
          <a:lstStyle/>
          <a:p>
            <a:r>
              <a:rPr lang="en-US"/>
              <a:t>Confidential | Authorized </a:t>
            </a:r>
          </a:p>
        </p:txBody>
      </p:sp>
    </p:spTree>
    <p:extLst>
      <p:ext uri="{BB962C8B-B14F-4D97-AF65-F5344CB8AC3E}">
        <p14:creationId xmlns:p14="http://schemas.microsoft.com/office/powerpoint/2010/main" val="424932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urple Frame Divider">
    <p:spTree>
      <p:nvGrpSpPr>
        <p:cNvPr id="1" name=""/>
        <p:cNvGrpSpPr/>
        <p:nvPr/>
      </p:nvGrpSpPr>
      <p:grpSpPr>
        <a:xfrm>
          <a:off x="0" y="0"/>
          <a:ext cx="0" cy="0"/>
          <a:chOff x="0" y="0"/>
          <a:chExt cx="0" cy="0"/>
        </a:xfrm>
      </p:grpSpPr>
      <p:sp>
        <p:nvSpPr>
          <p:cNvPr id="13" name="Text">
            <a:extLst>
              <a:ext uri="{FF2B5EF4-FFF2-40B4-BE49-F238E27FC236}">
                <a16:creationId xmlns:a16="http://schemas.microsoft.com/office/drawing/2014/main" id="{B6844C8B-60DD-4EDB-AF8B-41A6695EFCF6}"/>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2CE5726B-4E9B-428F-B8BF-52038F1B0EF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0B94C82C-D24B-4532-B992-AD884CD16A94}"/>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B49B78C-62D9-4CBC-82AE-117CC49AA73F}"/>
              </a:ext>
            </a:extLst>
          </p:cNvPr>
          <p:cNvSpPr>
            <a:spLocks noGrp="1"/>
          </p:cNvSpPr>
          <p:nvPr>
            <p:ph type="ftr" sz="quarter" idx="15"/>
          </p:nvPr>
        </p:nvSpPr>
        <p:spPr/>
        <p:txBody>
          <a:bodyPr/>
          <a:lstStyle/>
          <a:p>
            <a:r>
              <a:rPr lang="en-US"/>
              <a:t>Confidential | Authorized </a:t>
            </a:r>
          </a:p>
        </p:txBody>
      </p:sp>
    </p:spTree>
    <p:extLst>
      <p:ext uri="{BB962C8B-B14F-4D97-AF65-F5344CB8AC3E}">
        <p14:creationId xmlns:p14="http://schemas.microsoft.com/office/powerpoint/2010/main" val="407400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5837C125-1DBF-4F22-925B-D8481E8BC23A}"/>
              </a:ext>
            </a:extLst>
          </p:cNvPr>
          <p:cNvSpPr>
            <a:spLocks noGrp="1"/>
          </p:cNvSpPr>
          <p:nvPr>
            <p:ph type="pic" sz="quarter" idx="15" hasCustomPrompt="1"/>
          </p:nvPr>
        </p:nvSpPr>
        <p:spPr>
          <a:xfrm>
            <a:off x="0" y="0"/>
            <a:ext cx="12192000" cy="6858000"/>
          </a:xfrm>
        </p:spPr>
        <p:txBody>
          <a:bodyPr rIns="1828800" bIns="90000" anchor="ctr"/>
          <a:lstStyle>
            <a:lvl1pPr marL="0" indent="0" algn="r">
              <a:buNone/>
              <a:defRPr>
                <a:latin typeface="+mn-lt"/>
              </a:defRPr>
            </a:lvl1pPr>
          </a:lstStyle>
          <a:p>
            <a:r>
              <a:rPr lang="en-US"/>
              <a:t>Click to add picture</a:t>
            </a:r>
          </a:p>
        </p:txBody>
      </p:sp>
      <p:sp>
        <p:nvSpPr>
          <p:cNvPr id="8" name="Title">
            <a:extLst>
              <a:ext uri="{FF2B5EF4-FFF2-40B4-BE49-F238E27FC236}">
                <a16:creationId xmlns:a16="http://schemas.microsoft.com/office/drawing/2014/main" id="{1D8D4E77-E0A3-4D09-ACAE-F1308CF36BFA}"/>
              </a:ext>
            </a:extLst>
          </p:cNvPr>
          <p:cNvSpPr>
            <a:spLocks noGrp="1"/>
          </p:cNvSpPr>
          <p:nvPr>
            <p:ph type="title" hasCustomPrompt="1"/>
          </p:nvPr>
        </p:nvSpPr>
        <p:spPr>
          <a:xfrm>
            <a:off x="292839" y="2743510"/>
            <a:ext cx="5923811" cy="1485280"/>
          </a:xfrm>
        </p:spPr>
        <p:txBody>
          <a:bodyPr lIns="91440" tIns="91440" rIns="91440" bIns="91440" anchor="t"/>
          <a:lstStyle>
            <a:lvl1pPr>
              <a:defRPr sz="3200" baseline="0"/>
            </a:lvl1pPr>
          </a:lstStyle>
          <a:p>
            <a:r>
              <a:rPr lang="en-US"/>
              <a:t>Click to add section header</a:t>
            </a:r>
            <a:br>
              <a:rPr lang="en-US"/>
            </a:br>
            <a:r>
              <a:rPr lang="en-US"/>
              <a:t>or big idea statement</a:t>
            </a:r>
          </a:p>
        </p:txBody>
      </p:sp>
      <p:sp>
        <p:nvSpPr>
          <p:cNvPr id="3" name="Slide Number Placeholder">
            <a:extLst>
              <a:ext uri="{FF2B5EF4-FFF2-40B4-BE49-F238E27FC236}">
                <a16:creationId xmlns:a16="http://schemas.microsoft.com/office/drawing/2014/main" id="{8809E328-E168-4AEC-AD9B-18A4ACAAA4FA}"/>
              </a:ext>
            </a:extLst>
          </p:cNvPr>
          <p:cNvSpPr>
            <a:spLocks noGrp="1"/>
          </p:cNvSpPr>
          <p:nvPr>
            <p:ph type="sldNum" sz="quarter" idx="17"/>
          </p:nvPr>
        </p:nvSpPr>
        <p:spPr/>
        <p:txBody>
          <a:body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2" name="Footer Placeholder">
            <a:extLst>
              <a:ext uri="{FF2B5EF4-FFF2-40B4-BE49-F238E27FC236}">
                <a16:creationId xmlns:a16="http://schemas.microsoft.com/office/drawing/2014/main" id="{D456EB42-66C6-4FC9-8A72-F78974DE8485}"/>
              </a:ext>
            </a:extLst>
          </p:cNvPr>
          <p:cNvSpPr>
            <a:spLocks noGrp="1"/>
          </p:cNvSpPr>
          <p:nvPr>
            <p:ph type="ftr" sz="quarter" idx="16"/>
          </p:nvPr>
        </p:nvSpPr>
        <p:spPr/>
        <p:txBody>
          <a:bodyPr/>
          <a:lstStyle/>
          <a:p>
            <a:r>
              <a:rPr lang="en-US"/>
              <a:t>Confidential | For Training Purposes Only</a:t>
            </a:r>
          </a:p>
        </p:txBody>
      </p:sp>
    </p:spTree>
    <p:extLst>
      <p:ext uri="{BB962C8B-B14F-4D97-AF65-F5344CB8AC3E}">
        <p14:creationId xmlns:p14="http://schemas.microsoft.com/office/powerpoint/2010/main" val="137847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edium Blu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71441D17-F569-4929-BED2-B3C594D2EB1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rgbClr val="32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52C54A16-447D-4A74-9122-F46E4BC750F0}"/>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9926132-14B5-462D-8011-DBD07D3A4F4E}"/>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698795D-6546-4F01-AD74-FF78AF2E677C}"/>
              </a:ext>
            </a:extLst>
          </p:cNvPr>
          <p:cNvSpPr>
            <a:spLocks noGrp="1"/>
          </p:cNvSpPr>
          <p:nvPr>
            <p:ph type="ftr" sz="quarter" idx="15"/>
          </p:nvPr>
        </p:nvSpPr>
        <p:spPr/>
        <p:txBody>
          <a:bodyPr/>
          <a:lstStyle/>
          <a:p>
            <a:r>
              <a:rPr lang="en-US"/>
              <a:t>Confidential | Authorized </a:t>
            </a:r>
          </a:p>
        </p:txBody>
      </p:sp>
    </p:spTree>
    <p:extLst>
      <p:ext uri="{BB962C8B-B14F-4D97-AF65-F5344CB8AC3E}">
        <p14:creationId xmlns:p14="http://schemas.microsoft.com/office/powerpoint/2010/main" val="261706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rang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EE3E2CEF-B9DC-4BC7-912D-0AF3140E0BB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10CC7B28-F85E-49B0-A5ED-82D39FF680D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3" name="Slide Number Placeholder">
            <a:extLst>
              <a:ext uri="{FF2B5EF4-FFF2-40B4-BE49-F238E27FC236}">
                <a16:creationId xmlns:a16="http://schemas.microsoft.com/office/drawing/2014/main" id="{2452CF67-7C64-4A36-818E-9739F15599E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E686EF5-477F-4DCE-824F-3C05B5AA6594}"/>
              </a:ext>
            </a:extLst>
          </p:cNvPr>
          <p:cNvSpPr>
            <a:spLocks noGrp="1"/>
          </p:cNvSpPr>
          <p:nvPr>
            <p:ph type="ftr" sz="quarter" idx="15"/>
          </p:nvPr>
        </p:nvSpPr>
        <p:spPr/>
        <p:txBody>
          <a:bodyPr/>
          <a:lstStyle>
            <a:lvl1pPr>
              <a:defRPr cap="none" baseline="0"/>
            </a:lvl1pPr>
          </a:lstStyle>
          <a:p>
            <a:r>
              <a:rPr lang="en-US"/>
              <a:t>Confidential | Authorized </a:t>
            </a:r>
          </a:p>
        </p:txBody>
      </p:sp>
    </p:spTree>
    <p:extLst>
      <p:ext uri="{BB962C8B-B14F-4D97-AF65-F5344CB8AC3E}">
        <p14:creationId xmlns:p14="http://schemas.microsoft.com/office/powerpoint/2010/main" val="4834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2" name="Name, title, company"/>
          <p:cNvSpPr>
            <a:spLocks noGrp="1"/>
          </p:cNvSpPr>
          <p:nvPr>
            <p:ph type="body" sz="quarter" idx="14" hasCustomPrompt="1"/>
          </p:nvPr>
        </p:nvSpPr>
        <p:spPr>
          <a:xfrm>
            <a:off x="512997" y="3989508"/>
            <a:ext cx="8228011" cy="533400"/>
          </a:xfrm>
        </p:spPr>
        <p:txBody>
          <a:bodyPr l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add quoted person’s name, title, company</a:t>
            </a:r>
          </a:p>
        </p:txBody>
      </p:sp>
      <p:sp>
        <p:nvSpPr>
          <p:cNvPr id="11" name="Quote"/>
          <p:cNvSpPr>
            <a:spLocks noGrp="1"/>
          </p:cNvSpPr>
          <p:nvPr>
            <p:ph type="title" hasCustomPrompt="1"/>
          </p:nvPr>
        </p:nvSpPr>
        <p:spPr>
          <a:xfrm>
            <a:off x="284398" y="685800"/>
            <a:ext cx="9106250" cy="3075861"/>
          </a:xfrm>
        </p:spPr>
        <p:txBody>
          <a:bodyPr lIns="91440" anchor="b" anchorCtr="0"/>
          <a:lstStyle>
            <a:lvl1pPr marL="219456" indent="-219456">
              <a:defRPr sz="4600" cap="none" baseline="0">
                <a:latin typeface="+mn-lt"/>
              </a:defRPr>
            </a:lvl1pPr>
          </a:lstStyle>
          <a:p>
            <a:r>
              <a:rPr lang="en-US"/>
              <a:t>“Click to add quote here. Type quotation marks before and after text.”</a:t>
            </a:r>
          </a:p>
        </p:txBody>
      </p:sp>
      <p:sp>
        <p:nvSpPr>
          <p:cNvPr id="3" name="Slide Number Placeholder">
            <a:extLst>
              <a:ext uri="{FF2B5EF4-FFF2-40B4-BE49-F238E27FC236}">
                <a16:creationId xmlns:a16="http://schemas.microsoft.com/office/drawing/2014/main" id="{416E5649-B5F3-4893-ACEE-FDDDEA277D6A}"/>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C9133F1-6679-476E-AEFD-931027BED082}"/>
              </a:ext>
            </a:extLst>
          </p:cNvPr>
          <p:cNvSpPr>
            <a:spLocks noGrp="1"/>
          </p:cNvSpPr>
          <p:nvPr>
            <p:ph type="ftr" sz="quarter" idx="15"/>
          </p:nvPr>
        </p:nvSpPr>
        <p:spPr/>
        <p:txBody>
          <a:bodyPr/>
          <a:lstStyle/>
          <a:p>
            <a:r>
              <a:rPr lang="en-US"/>
              <a:t>Confidential | Authorized </a:t>
            </a:r>
          </a:p>
        </p:txBody>
      </p:sp>
    </p:spTree>
    <p:extLst>
      <p:ext uri="{BB962C8B-B14F-4D97-AF65-F5344CB8AC3E}">
        <p14:creationId xmlns:p14="http://schemas.microsoft.com/office/powerpoint/2010/main" val="75881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 name="Footer Placeholder"/>
          <p:cNvSpPr>
            <a:spLocks noGrp="1"/>
          </p:cNvSpPr>
          <p:nvPr>
            <p:ph type="ftr" sz="quarter" idx="18"/>
          </p:nvPr>
        </p:nvSpPr>
        <p:spPr/>
        <p:txBody>
          <a:bodyPr/>
          <a:lstStyle>
            <a:lvl1pPr>
              <a:defRPr>
                <a:latin typeface="MetricHPE" panose="020B0503030202060203" pitchFamily="34" charset="0"/>
              </a:defRPr>
            </a:lvl1pPr>
          </a:lstStyle>
          <a:p>
            <a:r>
              <a:rPr lang="en-US"/>
              <a:t>Confidential | Authorized </a:t>
            </a: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defTabSz="1088421">
              <a:buFontTx/>
              <a:buBlip>
                <a:blip r:embed="rId2"/>
              </a:buBlip>
            </a:pPr>
            <a:fld id="{104FC826-72BB-4AF1-BA01-A94F7396A7DC}" type="slidenum">
              <a:rPr lang="en-US" smtClean="0"/>
              <a:pPr defTabSz="1088421">
                <a:buFontTx/>
                <a:buBlip>
                  <a:blip r:embed="rId2"/>
                </a:buBlip>
              </a:pPr>
              <a:t>‹#›</a:t>
            </a:fld>
            <a:endParaRPr lang="en-US"/>
          </a:p>
        </p:txBody>
      </p:sp>
      <p:sp>
        <p:nvSpPr>
          <p:cNvPr id="9" name="Content Placeholder">
            <a:extLst>
              <a:ext uri="{FF2B5EF4-FFF2-40B4-BE49-F238E27FC236}">
                <a16:creationId xmlns:a16="http://schemas.microsoft.com/office/drawing/2014/main" id="{88F2DF35-63BF-460F-A215-8F5110C2F71B}"/>
              </a:ext>
            </a:extLst>
          </p:cNvPr>
          <p:cNvSpPr>
            <a:spLocks noGrp="1"/>
          </p:cNvSpPr>
          <p:nvPr>
            <p:ph idx="1"/>
          </p:nvPr>
        </p:nvSpPr>
        <p:spPr>
          <a:xfrm>
            <a:off x="381599" y="998681"/>
            <a:ext cx="11404800"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5606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A3BBDD58-9EEC-48BC-A84C-F80FB78CB21C}"/>
              </a:ext>
            </a:extLst>
          </p:cNvPr>
          <p:cNvSpPr>
            <a:spLocks noGrp="1"/>
          </p:cNvSpPr>
          <p:nvPr>
            <p:ph sz="quarter" idx="18"/>
          </p:nvPr>
        </p:nvSpPr>
        <p:spPr>
          <a:xfrm>
            <a:off x="381000" y="1344281"/>
            <a:ext cx="11403014" cy="47520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a:xfrm>
            <a:off x="281746" y="704332"/>
            <a:ext cx="11502268" cy="381000"/>
          </a:xfrm>
        </p:spPr>
        <p:txBody>
          <a:bodyPr vert="horz" lIns="91440" tIns="91440" rIns="91440" bIns="91440" rtlCol="0" anchor="ctr">
            <a:noAutofit/>
          </a:bodyPr>
          <a:lstStyle>
            <a:lvl1pPr marL="0" indent="0">
              <a:buFont typeface="" panose="020B0604020202020204" pitchFamily="34" charse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5" name="Title">
            <a:extLst>
              <a:ext uri="{FF2B5EF4-FFF2-40B4-BE49-F238E27FC236}">
                <a16:creationId xmlns:a16="http://schemas.microsoft.com/office/drawing/2014/main" id="{670D9BB8-8D8D-4F83-B418-E1A6910A3C8D}"/>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B8A2B8FB-372C-42B9-B280-9D39EC303B0B}"/>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2026B78-68E1-478D-8813-92F76EAC82C2}"/>
              </a:ext>
            </a:extLst>
          </p:cNvPr>
          <p:cNvSpPr>
            <a:spLocks noGrp="1"/>
          </p:cNvSpPr>
          <p:nvPr>
            <p:ph type="ftr" sz="quarter" idx="19"/>
          </p:nvPr>
        </p:nvSpPr>
        <p:spPr/>
        <p:txBody>
          <a:bodyPr/>
          <a:lstStyle/>
          <a:p>
            <a:r>
              <a:rPr lang="en-US"/>
              <a:t>Confidential | Authorized </a:t>
            </a:r>
          </a:p>
        </p:txBody>
      </p:sp>
    </p:spTree>
    <p:extLst>
      <p:ext uri="{BB962C8B-B14F-4D97-AF65-F5344CB8AC3E}">
        <p14:creationId xmlns:p14="http://schemas.microsoft.com/office/powerpoint/2010/main" val="282532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14" name="Content Placeholder">
            <a:extLst>
              <a:ext uri="{FF2B5EF4-FFF2-40B4-BE49-F238E27FC236}">
                <a16:creationId xmlns:a16="http://schemas.microsoft.com/office/drawing/2014/main" id="{D60021C6-A6F0-40F0-A299-B8269BE0F492}"/>
              </a:ext>
            </a:extLst>
          </p:cNvPr>
          <p:cNvSpPr>
            <a:spLocks noGrp="1"/>
          </p:cNvSpPr>
          <p:nvPr>
            <p:ph sz="quarter" idx="19"/>
          </p:nvPr>
        </p:nvSpPr>
        <p:spPr>
          <a:xfrm>
            <a:off x="381000" y="1733015"/>
            <a:ext cx="11403014" cy="43668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Heading"/>
          <p:cNvSpPr>
            <a:spLocks noGrp="1"/>
          </p:cNvSpPr>
          <p:nvPr>
            <p:ph type="body" sz="quarter" idx="18" hasCustomPrompt="1"/>
          </p:nvPr>
        </p:nvSpPr>
        <p:spPr>
          <a:xfrm>
            <a:off x="288096" y="1350296"/>
            <a:ext cx="11495918" cy="381000"/>
          </a:xfrm>
        </p:spPr>
        <p:txBody>
          <a:bodyPr>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12"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Subtitle">
            <a:extLst>
              <a:ext uri="{FF2B5EF4-FFF2-40B4-BE49-F238E27FC236}">
                <a16:creationId xmlns:a16="http://schemas.microsoft.com/office/drawing/2014/main" id="{15C04D0B-D5E2-4F74-B1D6-45E2AEA840C8}"/>
              </a:ext>
            </a:extLst>
          </p:cNvPr>
          <p:cNvSpPr>
            <a:spLocks noGrp="1"/>
          </p:cNvSpPr>
          <p:nvPr>
            <p:ph type="body" sz="quarter" idx="13" hasCustomPrompt="1"/>
          </p:nvPr>
        </p:nvSpPr>
        <p:spPr>
          <a:xfrm>
            <a:off x="281746" y="704332"/>
            <a:ext cx="11495918" cy="381000"/>
          </a:xfrm>
        </p:spPr>
        <p:txBody>
          <a:bodyPr anchor="ctr">
            <a:noAutofit/>
          </a:bodyPr>
          <a:lstStyle>
            <a:lvl1pPr marL="0" indent="0">
              <a:spcBef>
                <a:spcPts val="0"/>
              </a:spcBef>
              <a:buFont typeface="" panose="020B0604020202020204" pitchFamily="34" charset="0"/>
              <a:buNone/>
              <a:defRPr sz="24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subtitle</a:t>
            </a:r>
          </a:p>
        </p:txBody>
      </p:sp>
      <p:sp>
        <p:nvSpPr>
          <p:cNvPr id="4" name="Title">
            <a:extLst>
              <a:ext uri="{FF2B5EF4-FFF2-40B4-BE49-F238E27FC236}">
                <a16:creationId xmlns:a16="http://schemas.microsoft.com/office/drawing/2014/main" id="{D09EDB93-5BF6-4D1D-9D5F-0E75F455E06A}"/>
              </a:ext>
            </a:extLst>
          </p:cNvPr>
          <p:cNvSpPr>
            <a:spLocks noGrp="1"/>
          </p:cNvSpPr>
          <p:nvPr>
            <p:ph type="title"/>
          </p:nvPr>
        </p:nvSpPr>
        <p:spPr>
          <a:xfrm>
            <a:off x="285742" y="391852"/>
            <a:ext cx="11498271" cy="401362"/>
          </a:xfrm>
          <a:ln w="12700" cap="flat" cmpd="sng" algn="ctr">
            <a:noFill/>
            <a:prstDash val="solid"/>
            <a:miter lim="800000"/>
            <a:headEnd type="none" w="med" len="med"/>
            <a:tailEnd type="none" w="med" len="med"/>
          </a:ln>
        </p:spPr>
        <p:txBody>
          <a:bodyPr/>
          <a:lstStyle/>
          <a:p>
            <a:r>
              <a:rPr lang="en-US"/>
              <a:t>Click to edit Master title style</a:t>
            </a:r>
          </a:p>
        </p:txBody>
      </p:sp>
      <p:sp>
        <p:nvSpPr>
          <p:cNvPr id="3" name="Slide Number Placeholder">
            <a:extLst>
              <a:ext uri="{FF2B5EF4-FFF2-40B4-BE49-F238E27FC236}">
                <a16:creationId xmlns:a16="http://schemas.microsoft.com/office/drawing/2014/main" id="{9D217CA8-FB11-4E4A-BBCD-EE7B837F4D7D}"/>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EA3E28B-F7AC-49D0-8E77-F09CC76C6D4C}"/>
              </a:ext>
            </a:extLst>
          </p:cNvPr>
          <p:cNvSpPr>
            <a:spLocks noGrp="1"/>
          </p:cNvSpPr>
          <p:nvPr>
            <p:ph type="ftr" sz="quarter" idx="20"/>
          </p:nvPr>
        </p:nvSpPr>
        <p:spPr/>
        <p:txBody>
          <a:bodyPr/>
          <a:lstStyle/>
          <a:p>
            <a:r>
              <a:rPr lang="en-US"/>
              <a:t>Confidential | Authorized </a:t>
            </a:r>
          </a:p>
        </p:txBody>
      </p:sp>
    </p:spTree>
    <p:extLst>
      <p:ext uri="{BB962C8B-B14F-4D97-AF65-F5344CB8AC3E}">
        <p14:creationId xmlns:p14="http://schemas.microsoft.com/office/powerpoint/2010/main" val="38347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Content Placeholder 2"/>
          <p:cNvSpPr>
            <a:spLocks noGrp="1"/>
          </p:cNvSpPr>
          <p:nvPr>
            <p:ph sz="quarter" idx="18"/>
          </p:nvPr>
        </p:nvSpPr>
        <p:spPr>
          <a:xfrm>
            <a:off x="6260021"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
          <p:cNvSpPr>
            <a:spLocks noGrp="1"/>
          </p:cNvSpPr>
          <p:nvPr>
            <p:ph sz="quarter" idx="17"/>
          </p:nvPr>
        </p:nvSpPr>
        <p:spPr>
          <a:xfrm>
            <a:off x="385100"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Title">
            <a:extLst>
              <a:ext uri="{FF2B5EF4-FFF2-40B4-BE49-F238E27FC236}">
                <a16:creationId xmlns:a16="http://schemas.microsoft.com/office/drawing/2014/main" id="{871CBF7C-DC48-4FC0-9D75-AE2A7B709ECF}"/>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30D71586-CC8D-433E-9833-9A7FDB8D82E2}"/>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C5C9A9-E236-4C76-AAB8-D575E2980D31}"/>
              </a:ext>
            </a:extLst>
          </p:cNvPr>
          <p:cNvSpPr>
            <a:spLocks noGrp="1"/>
          </p:cNvSpPr>
          <p:nvPr>
            <p:ph type="ftr" sz="quarter" idx="19"/>
          </p:nvPr>
        </p:nvSpPr>
        <p:spPr/>
        <p:txBody>
          <a:bodyPr/>
          <a:lstStyle/>
          <a:p>
            <a:r>
              <a:rPr lang="en-US"/>
              <a:t>Confidential | Authorized </a:t>
            </a:r>
          </a:p>
        </p:txBody>
      </p:sp>
    </p:spTree>
    <p:extLst>
      <p:ext uri="{BB962C8B-B14F-4D97-AF65-F5344CB8AC3E}">
        <p14:creationId xmlns:p14="http://schemas.microsoft.com/office/powerpoint/2010/main" val="240929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1000"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208FD370-F534-4533-9D1C-D71C0301D4F5}"/>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B9DB588-CD3A-4605-99DD-5D58A0334468}"/>
              </a:ext>
            </a:extLst>
          </p:cNvPr>
          <p:cNvSpPr>
            <a:spLocks noGrp="1"/>
          </p:cNvSpPr>
          <p:nvPr>
            <p:ph type="ftr" sz="quarter" idx="26"/>
          </p:nvPr>
        </p:nvSpPr>
        <p:spPr/>
        <p:txBody>
          <a:bodyPr/>
          <a:lstStyle/>
          <a:p>
            <a:r>
              <a:rPr lang="en-US"/>
              <a:t>Confidential | Authorized </a:t>
            </a:r>
          </a:p>
        </p:txBody>
      </p:sp>
    </p:spTree>
    <p:extLst>
      <p:ext uri="{BB962C8B-B14F-4D97-AF65-F5344CB8AC3E}">
        <p14:creationId xmlns:p14="http://schemas.microsoft.com/office/powerpoint/2010/main" val="6852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18" name="Rectangle 17"/>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0"/>
            </a:endParaRPr>
          </a:p>
        </p:txBody>
      </p:sp>
      <p:sp>
        <p:nvSpPr>
          <p:cNvPr id="22" name="Content Placeholder 14"/>
          <p:cNvSpPr>
            <a:spLocks noGrp="1"/>
          </p:cNvSpPr>
          <p:nvPr>
            <p:ph sz="quarter" idx="17"/>
          </p:nvPr>
        </p:nvSpPr>
        <p:spPr>
          <a:xfrm>
            <a:off x="384003"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7"/>
          <p:cNvSpPr>
            <a:spLocks noGrp="1"/>
          </p:cNvSpPr>
          <p:nvPr>
            <p:ph type="body" sz="quarter" idx="19" hasCustomPrompt="1"/>
          </p:nvPr>
        </p:nvSpPr>
        <p:spPr>
          <a:xfrm>
            <a:off x="288095"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14"/>
          <p:cNvSpPr>
            <a:spLocks noGrp="1"/>
          </p:cNvSpPr>
          <p:nvPr>
            <p:ph sz="quarter" idx="20"/>
          </p:nvPr>
        </p:nvSpPr>
        <p:spPr>
          <a:xfrm>
            <a:off x="6356308"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7"/>
          <p:cNvSpPr>
            <a:spLocks noGrp="1"/>
          </p:cNvSpPr>
          <p:nvPr>
            <p:ph type="body" sz="quarter" idx="21" hasCustomPrompt="1"/>
          </p:nvPr>
        </p:nvSpPr>
        <p:spPr>
          <a:xfrm>
            <a:off x="6260400"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000" y="6246014"/>
            <a:ext cx="954000" cy="274320"/>
          </a:xfrm>
          <a:prstGeom prst="rect">
            <a:avLst/>
          </a:prstGeom>
        </p:spPr>
      </p:pic>
      <p:sp>
        <p:nvSpPr>
          <p:cNvPr id="2" name="Footer Placeholder 1"/>
          <p:cNvSpPr>
            <a:spLocks noGrp="1"/>
          </p:cNvSpPr>
          <p:nvPr>
            <p:ph type="ftr" sz="quarter" idx="22"/>
          </p:nvPr>
        </p:nvSpPr>
        <p:spPr/>
        <p:txBody>
          <a:bodyPr/>
          <a:lstStyle>
            <a:lvl1pPr>
              <a:defRPr>
                <a:latin typeface="MetricHPE" panose="020B0503030202060203" pitchFamily="34" charset="0"/>
              </a:defRPr>
            </a:lvl1pPr>
          </a:lstStyle>
          <a:p>
            <a:r>
              <a:rPr lang="en-US"/>
              <a:t>Confidential | Authorized </a:t>
            </a:r>
          </a:p>
        </p:txBody>
      </p:sp>
      <p:sp>
        <p:nvSpPr>
          <p:cNvPr id="3" name="Slide Number Placeholder 2"/>
          <p:cNvSpPr>
            <a:spLocks noGrp="1"/>
          </p:cNvSpPr>
          <p:nvPr>
            <p:ph type="sldNum" sz="quarter" idx="23"/>
          </p:nvPr>
        </p:nvSpPr>
        <p:spPr/>
        <p:txBody>
          <a:bodyPr/>
          <a:lstStyle>
            <a:lvl1pPr>
              <a:defRPr>
                <a:latin typeface="MetricHPE" panose="020B0503030202060203" pitchFamily="34" charset="0"/>
              </a:defRPr>
            </a:lvl1pPr>
          </a:lstStyle>
          <a:p>
            <a:pPr defTabSz="1088421">
              <a:buFontTx/>
              <a:buBlip>
                <a:blip r:embed="rId3"/>
              </a:buBlip>
            </a:pPr>
            <a:fld id="{104FC826-72BB-4AF1-BA01-A94F7396A7DC}" type="slidenum">
              <a:rPr lang="en-US" smtClean="0"/>
              <a:pPr defTabSz="1088421">
                <a:buFontTx/>
                <a:buBlip>
                  <a:blip r:embed="rId3"/>
                </a:buBlip>
              </a:pPr>
              <a:t>‹#›</a:t>
            </a:fld>
            <a:endParaRPr lang="en-US"/>
          </a:p>
        </p:txBody>
      </p:sp>
      <p:sp>
        <p:nvSpPr>
          <p:cNvPr id="4" name="Title 3">
            <a:extLst>
              <a:ext uri="{FF2B5EF4-FFF2-40B4-BE49-F238E27FC236}">
                <a16:creationId xmlns:a16="http://schemas.microsoft.com/office/drawing/2014/main" id="{73A8584B-E718-4F58-9AF1-BDBF5AD7FFF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6922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Heading 2">
            <a:extLst>
              <a:ext uri="{FF2B5EF4-FFF2-40B4-BE49-F238E27FC236}">
                <a16:creationId xmlns:a16="http://schemas.microsoft.com/office/drawing/2014/main" id="{0F35A58C-1284-494F-A5A7-A8680CA3222B}"/>
              </a:ext>
            </a:extLst>
          </p:cNvPr>
          <p:cNvSpPr>
            <a:spLocks noGrp="1"/>
          </p:cNvSpPr>
          <p:nvPr>
            <p:ph type="body" sz="quarter" idx="21" hasCustomPrompt="1"/>
          </p:nvPr>
        </p:nvSpPr>
        <p:spPr>
          <a:xfrm>
            <a:off x="6261641"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5100"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4FFD9C8F-5583-4BD3-BF48-097D5D045AD4}"/>
              </a:ext>
            </a:extLst>
          </p:cNvPr>
          <p:cNvSpPr>
            <a:spLocks noGrp="1"/>
          </p:cNvSpPr>
          <p:nvPr>
            <p:ph type="body" sz="quarter" idx="23" hasCustomPrompt="1"/>
          </p:nvPr>
        </p:nvSpPr>
        <p:spPr>
          <a:xfrm>
            <a:off x="288095"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12F31EAB-796D-4E98-AD02-5E448046BB3D}"/>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9B4ABF0-738F-478F-B9E7-E5D3DF83666E}"/>
              </a:ext>
            </a:extLst>
          </p:cNvPr>
          <p:cNvSpPr>
            <a:spLocks noGrp="1"/>
          </p:cNvSpPr>
          <p:nvPr>
            <p:ph type="ftr" sz="quarter" idx="26"/>
          </p:nvPr>
        </p:nvSpPr>
        <p:spPr/>
        <p:txBody>
          <a:bodyPr/>
          <a:lstStyle/>
          <a:p>
            <a:r>
              <a:rPr lang="en-US"/>
              <a:t>Confidential | Authorized </a:t>
            </a:r>
          </a:p>
        </p:txBody>
      </p:sp>
    </p:spTree>
    <p:extLst>
      <p:ext uri="{BB962C8B-B14F-4D97-AF65-F5344CB8AC3E}">
        <p14:creationId xmlns:p14="http://schemas.microsoft.com/office/powerpoint/2010/main" val="259883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with Edge to Edge Picture">
    <p:bg>
      <p:bgPr>
        <a:solidFill>
          <a:schemeClr val="tx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0"/>
            <a:ext cx="12192000" cy="6858000"/>
          </a:xfrm>
          <a:solidFill>
            <a:schemeClr val="tx1"/>
          </a:solidFill>
        </p:spPr>
        <p:txBody>
          <a:bodyPr rIns="90000" bIns="360000" anchor="b"/>
          <a:lstStyle>
            <a:lvl1pPr marL="0" indent="0" algn="ctr">
              <a:buNone/>
              <a:defRPr>
                <a:solidFill>
                  <a:schemeClr val="bg1"/>
                </a:solidFill>
                <a:latin typeface="+mn-lt"/>
              </a:defRPr>
            </a:lvl1pPr>
          </a:lstStyle>
          <a:p>
            <a:r>
              <a:rPr lang="en-US"/>
              <a:t>Picture placeholder</a:t>
            </a:r>
          </a:p>
        </p:txBody>
      </p:sp>
      <p:sp>
        <p:nvSpPr>
          <p:cNvPr id="10" name="Title"/>
          <p:cNvSpPr>
            <a:spLocks noGrp="1"/>
          </p:cNvSpPr>
          <p:nvPr>
            <p:ph type="title" hasCustomPrompt="1"/>
          </p:nvPr>
        </p:nvSpPr>
        <p:spPr>
          <a:xfrm>
            <a:off x="1414463" y="685801"/>
            <a:ext cx="9363075" cy="5480050"/>
          </a:xfrm>
        </p:spPr>
        <p:txBody>
          <a:bodyPr lIns="91440" tIns="91440" rIns="91440" bIns="91440" anchor="ctr" anchorCtr="0"/>
          <a:lstStyle>
            <a:lvl1pPr algn="ctr">
              <a:defRPr sz="4000" baseline="0">
                <a:solidFill>
                  <a:schemeClr val="bg1"/>
                </a:solidFill>
              </a:defRPr>
            </a:lvl1pPr>
          </a:lstStyle>
          <a:p>
            <a:r>
              <a:rPr lang="en-US"/>
              <a:t>Click to add section header</a:t>
            </a:r>
          </a:p>
        </p:txBody>
      </p:sp>
      <p:sp>
        <p:nvSpPr>
          <p:cNvPr id="2" name="Footer Placeholder 1">
            <a:extLst>
              <a:ext uri="{FF2B5EF4-FFF2-40B4-BE49-F238E27FC236}">
                <a16:creationId xmlns:a16="http://schemas.microsoft.com/office/drawing/2014/main" id="{8598A87F-F9A2-8098-377A-9D7DA4694814}"/>
              </a:ext>
            </a:extLst>
          </p:cNvPr>
          <p:cNvSpPr>
            <a:spLocks noGrp="1"/>
          </p:cNvSpPr>
          <p:nvPr>
            <p:ph type="ftr" sz="quarter" idx="16"/>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47E709BA-1661-1E12-48D1-914CB241E564}"/>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Tree>
    <p:custDataLst>
      <p:tags r:id="rId1"/>
    </p:custDataLst>
    <p:extLst>
      <p:ext uri="{BB962C8B-B14F-4D97-AF65-F5344CB8AC3E}">
        <p14:creationId xmlns:p14="http://schemas.microsoft.com/office/powerpoint/2010/main" val="291923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0" name="Content Placeholder 3"/>
          <p:cNvSpPr>
            <a:spLocks noGrp="1"/>
          </p:cNvSpPr>
          <p:nvPr>
            <p:ph sz="quarter" idx="19"/>
          </p:nvPr>
        </p:nvSpPr>
        <p:spPr>
          <a:xfrm>
            <a:off x="8152474"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p:cNvSpPr>
            <a:spLocks noGrp="1"/>
          </p:cNvSpPr>
          <p:nvPr>
            <p:ph sz="quarter" idx="18"/>
          </p:nvPr>
        </p:nvSpPr>
        <p:spPr>
          <a:xfrm>
            <a:off x="4268787"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
          <p:cNvSpPr>
            <a:spLocks noGrp="1"/>
          </p:cNvSpPr>
          <p:nvPr>
            <p:ph sz="quarter" idx="17"/>
          </p:nvPr>
        </p:nvSpPr>
        <p:spPr>
          <a:xfrm>
            <a:off x="385100"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C09279-0D09-4109-A953-16A88732F6EC}"/>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55DFA194-46E5-48DD-9DF0-CE09ECBDE598}"/>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BEED058A-E779-4D88-ADD2-9B84C2A10502}"/>
              </a:ext>
            </a:extLst>
          </p:cNvPr>
          <p:cNvSpPr>
            <a:spLocks noGrp="1"/>
          </p:cNvSpPr>
          <p:nvPr>
            <p:ph type="ftr" sz="quarter" idx="20"/>
          </p:nvPr>
        </p:nvSpPr>
        <p:spPr/>
        <p:txBody>
          <a:bodyPr/>
          <a:lstStyle/>
          <a:p>
            <a:r>
              <a:rPr lang="en-US"/>
              <a:t>Confidential | Authorized </a:t>
            </a:r>
          </a:p>
        </p:txBody>
      </p:sp>
    </p:spTree>
    <p:extLst>
      <p:ext uri="{BB962C8B-B14F-4D97-AF65-F5344CB8AC3E}">
        <p14:creationId xmlns:p14="http://schemas.microsoft.com/office/powerpoint/2010/main" val="80221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365166"/>
            <a:ext cx="3628710" cy="473439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a:extLst>
              <a:ext uri="{FF2B5EF4-FFF2-40B4-BE49-F238E27FC236}">
                <a16:creationId xmlns:a16="http://schemas.microsoft.com/office/drawing/2014/main" id="{C64F2FF0-0CF5-4CC1-8878-96534C54D9A0}"/>
              </a:ext>
            </a:extLst>
          </p:cNvPr>
          <p:cNvSpPr>
            <a:spLocks noGrp="1"/>
          </p:cNvSpPr>
          <p:nvPr>
            <p:ph type="ftr" sz="quarter" idx="23"/>
          </p:nvPr>
        </p:nvSpPr>
        <p:spPr/>
        <p:txBody>
          <a:bodyPr/>
          <a:lstStyle/>
          <a:p>
            <a:r>
              <a:rPr lang="en-US"/>
              <a:t>Confidential | Authorized </a:t>
            </a:r>
          </a:p>
        </p:txBody>
      </p:sp>
      <p:sp>
        <p:nvSpPr>
          <p:cNvPr id="3" name="Slide Number Placeholder">
            <a:extLst>
              <a:ext uri="{FF2B5EF4-FFF2-40B4-BE49-F238E27FC236}">
                <a16:creationId xmlns:a16="http://schemas.microsoft.com/office/drawing/2014/main" id="{749AAC13-0724-4F89-9282-2A985E0669E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97237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6" name="Content Placeholder 3"/>
          <p:cNvSpPr>
            <a:spLocks noGrp="1"/>
          </p:cNvSpPr>
          <p:nvPr>
            <p:ph sz="quarter" idx="22"/>
          </p:nvPr>
        </p:nvSpPr>
        <p:spPr>
          <a:xfrm>
            <a:off x="8146122"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Heading 3"/>
          <p:cNvSpPr>
            <a:spLocks noGrp="1"/>
          </p:cNvSpPr>
          <p:nvPr>
            <p:ph type="body" sz="quarter" idx="21" hasCustomPrompt="1"/>
          </p:nvPr>
        </p:nvSpPr>
        <p:spPr>
          <a:xfrm>
            <a:off x="8048832"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5" name="Content Placeholder 2"/>
          <p:cNvSpPr>
            <a:spLocks noGrp="1"/>
          </p:cNvSpPr>
          <p:nvPr>
            <p:ph sz="quarter" idx="18"/>
          </p:nvPr>
        </p:nvSpPr>
        <p:spPr>
          <a:xfrm>
            <a:off x="4265611"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Heading 2"/>
          <p:cNvSpPr>
            <a:spLocks noGrp="1"/>
          </p:cNvSpPr>
          <p:nvPr>
            <p:ph type="body" sz="quarter" idx="23" hasCustomPrompt="1"/>
          </p:nvPr>
        </p:nvSpPr>
        <p:spPr>
          <a:xfrm>
            <a:off x="4168321"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4" name="Content Placeholder 1"/>
          <p:cNvSpPr>
            <a:spLocks noGrp="1"/>
          </p:cNvSpPr>
          <p:nvPr>
            <p:ph sz="quarter" idx="17"/>
          </p:nvPr>
        </p:nvSpPr>
        <p:spPr>
          <a:xfrm>
            <a:off x="385100"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Heading 1"/>
          <p:cNvSpPr>
            <a:spLocks noGrp="1"/>
          </p:cNvSpPr>
          <p:nvPr>
            <p:ph type="body" sz="quarter" idx="19" hasCustomPrompt="1"/>
          </p:nvPr>
        </p:nvSpPr>
        <p:spPr>
          <a:xfrm>
            <a:off x="287427" y="996365"/>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6"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24EE87AE-0267-4C69-AFD6-F9C64969AC26}"/>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BB8A07BF-CB97-4E22-9C06-99A9D26C8199}"/>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7833D610-4CA4-41A3-B735-6F0642F98549}"/>
              </a:ext>
            </a:extLst>
          </p:cNvPr>
          <p:cNvSpPr>
            <a:spLocks noGrp="1"/>
          </p:cNvSpPr>
          <p:nvPr>
            <p:ph type="ftr" sz="quarter" idx="24"/>
          </p:nvPr>
        </p:nvSpPr>
        <p:spPr/>
        <p:txBody>
          <a:bodyPr/>
          <a:lstStyle/>
          <a:p>
            <a:r>
              <a:rPr lang="en-US"/>
              <a:t>Confidential | Authorized </a:t>
            </a:r>
          </a:p>
        </p:txBody>
      </p:sp>
    </p:spTree>
    <p:extLst>
      <p:ext uri="{BB962C8B-B14F-4D97-AF65-F5344CB8AC3E}">
        <p14:creationId xmlns:p14="http://schemas.microsoft.com/office/powerpoint/2010/main" val="2681646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eading 3">
            <a:extLst>
              <a:ext uri="{FF2B5EF4-FFF2-40B4-BE49-F238E27FC236}">
                <a16:creationId xmlns:a16="http://schemas.microsoft.com/office/drawing/2014/main" id="{2B395F8D-D2D6-46E9-A9E6-236C365E0BE9}"/>
              </a:ext>
            </a:extLst>
          </p:cNvPr>
          <p:cNvSpPr>
            <a:spLocks noGrp="1"/>
          </p:cNvSpPr>
          <p:nvPr>
            <p:ph type="body" sz="quarter" idx="21" hasCustomPrompt="1"/>
          </p:nvPr>
        </p:nvSpPr>
        <p:spPr>
          <a:xfrm>
            <a:off x="8048832"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2">
            <a:extLst>
              <a:ext uri="{FF2B5EF4-FFF2-40B4-BE49-F238E27FC236}">
                <a16:creationId xmlns:a16="http://schemas.microsoft.com/office/drawing/2014/main" id="{1E3C34FD-66F2-429D-BA98-17802C5C837E}"/>
              </a:ext>
            </a:extLst>
          </p:cNvPr>
          <p:cNvSpPr>
            <a:spLocks noGrp="1"/>
          </p:cNvSpPr>
          <p:nvPr>
            <p:ph type="body" sz="quarter" idx="23" hasCustomPrompt="1"/>
          </p:nvPr>
        </p:nvSpPr>
        <p:spPr>
          <a:xfrm>
            <a:off x="4168321"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Heading 1">
            <a:extLst>
              <a:ext uri="{FF2B5EF4-FFF2-40B4-BE49-F238E27FC236}">
                <a16:creationId xmlns:a16="http://schemas.microsoft.com/office/drawing/2014/main" id="{2C5A79F9-54A7-42C3-958C-707025A75133}"/>
              </a:ext>
            </a:extLst>
          </p:cNvPr>
          <p:cNvSpPr>
            <a:spLocks noGrp="1"/>
          </p:cNvSpPr>
          <p:nvPr>
            <p:ph type="body" sz="quarter" idx="19" hasCustomPrompt="1"/>
          </p:nvPr>
        </p:nvSpPr>
        <p:spPr>
          <a:xfrm>
            <a:off x="287427" y="1365166"/>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Click to add one-line heading</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FF0756C0-7641-4173-A68F-865597D4BB0D}"/>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3221C879-23BF-48A0-9B6C-5B66C3419755}"/>
              </a:ext>
            </a:extLst>
          </p:cNvPr>
          <p:cNvSpPr>
            <a:spLocks noGrp="1"/>
          </p:cNvSpPr>
          <p:nvPr>
            <p:ph type="ftr" sz="quarter" idx="24"/>
          </p:nvPr>
        </p:nvSpPr>
        <p:spPr/>
        <p:txBody>
          <a:bodyPr/>
          <a:lstStyle/>
          <a:p>
            <a:r>
              <a:rPr lang="en-US"/>
              <a:t>Confidential | Authorized </a:t>
            </a:r>
          </a:p>
        </p:txBody>
      </p:sp>
    </p:spTree>
    <p:extLst>
      <p:ext uri="{BB962C8B-B14F-4D97-AF65-F5344CB8AC3E}">
        <p14:creationId xmlns:p14="http://schemas.microsoft.com/office/powerpoint/2010/main" val="330400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64EA22A1-FE1F-4F4A-9C07-F0E86D67EF45}"/>
              </a:ext>
            </a:extLst>
          </p:cNvPr>
          <p:cNvSpPr>
            <a:spLocks noGrp="1"/>
          </p:cNvSpPr>
          <p:nvPr>
            <p:ph type="ftr" sz="quarter" idx="10"/>
          </p:nvPr>
        </p:nvSpPr>
        <p:spPr/>
        <p:txBody>
          <a:bodyPr/>
          <a:lstStyle/>
          <a:p>
            <a:r>
              <a:rPr lang="en-US"/>
              <a:t>Confidential | Authorized </a:t>
            </a:r>
          </a:p>
        </p:txBody>
      </p:sp>
    </p:spTree>
    <p:extLst>
      <p:ext uri="{BB962C8B-B14F-4D97-AF65-F5344CB8AC3E}">
        <p14:creationId xmlns:p14="http://schemas.microsoft.com/office/powerpoint/2010/main" val="213992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3" name="Subtitle">
            <a:extLst>
              <a:ext uri="{FF2B5EF4-FFF2-40B4-BE49-F238E27FC236}">
                <a16:creationId xmlns:a16="http://schemas.microsoft.com/office/drawing/2014/main" id="{71AE6212-DACF-49FB-929D-2FA8B00CFD70}"/>
              </a:ext>
            </a:extLst>
          </p:cNvPr>
          <p:cNvSpPr>
            <a:spLocks noGrp="1"/>
          </p:cNvSpPr>
          <p:nvPr>
            <p:ph type="body" sz="quarter" idx="13" hasCustomPrompt="1"/>
          </p:nvPr>
        </p:nvSpPr>
        <p:spPr>
          <a:xfrm>
            <a:off x="281746" y="704332"/>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90391D03-EF6B-45A2-9268-5A807C7AE716}"/>
              </a:ext>
            </a:extLst>
          </p:cNvPr>
          <p:cNvSpPr>
            <a:spLocks noGrp="1"/>
          </p:cNvSpPr>
          <p:nvPr>
            <p:ph type="title"/>
          </p:nvPr>
        </p:nvSpPr>
        <p:spPr/>
        <p:txBody>
          <a:bodyPr/>
          <a:lstStyle/>
          <a:p>
            <a:r>
              <a:rPr lang="en-US"/>
              <a:t>Click to edit Master title style</a:t>
            </a:r>
          </a:p>
        </p:txBody>
      </p:sp>
      <p:sp>
        <p:nvSpPr>
          <p:cNvPr id="3" name="Footer Placeholder">
            <a:extLst>
              <a:ext uri="{FF2B5EF4-FFF2-40B4-BE49-F238E27FC236}">
                <a16:creationId xmlns:a16="http://schemas.microsoft.com/office/drawing/2014/main" id="{D8B57979-9B2D-4984-B19E-0EFD2E111CE9}"/>
              </a:ext>
            </a:extLst>
          </p:cNvPr>
          <p:cNvSpPr>
            <a:spLocks noGrp="1"/>
          </p:cNvSpPr>
          <p:nvPr>
            <p:ph type="ftr" sz="quarter" idx="14"/>
          </p:nvPr>
        </p:nvSpPr>
        <p:spPr/>
        <p:txBody>
          <a:bodyPr/>
          <a:lstStyle/>
          <a:p>
            <a:r>
              <a:rPr lang="en-US"/>
              <a:t>Confidential | Authorized </a:t>
            </a:r>
          </a:p>
        </p:txBody>
      </p:sp>
      <p:sp>
        <p:nvSpPr>
          <p:cNvPr id="4" name="Slide Number Placeholder">
            <a:extLst>
              <a:ext uri="{FF2B5EF4-FFF2-40B4-BE49-F238E27FC236}">
                <a16:creationId xmlns:a16="http://schemas.microsoft.com/office/drawing/2014/main" id="{FA02681C-9BC6-4D8A-BB6B-D65D1A039593}"/>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Tree>
    <p:extLst>
      <p:ext uri="{BB962C8B-B14F-4D97-AF65-F5344CB8AC3E}">
        <p14:creationId xmlns:p14="http://schemas.microsoft.com/office/powerpoint/2010/main" val="52917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15" name="Bar">
            <a:extLst>
              <a:ext uri="{FF2B5EF4-FFF2-40B4-BE49-F238E27FC236}">
                <a16:creationId xmlns:a16="http://schemas.microsoft.com/office/drawing/2014/main" id="{8EF5646D-2EB2-41E1-98F7-8AFF5323E04E}"/>
              </a:ext>
            </a:extLst>
          </p:cNvPr>
          <p:cNvSpPr/>
          <p:nvPr userDrawn="1"/>
        </p:nvSpPr>
        <p:spPr>
          <a:xfrm>
            <a:off x="385100" y="124748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7" name="Title">
            <a:extLst>
              <a:ext uri="{FF2B5EF4-FFF2-40B4-BE49-F238E27FC236}">
                <a16:creationId xmlns:a16="http://schemas.microsoft.com/office/drawing/2014/main" id="{7764AC2A-714D-48E6-8850-2398C74A5907}"/>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EBA2B6B1-8B85-4F7A-B1B8-3C2A2CA72C1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F6172FFC-9966-4FB3-B3D2-FBE84B01901E}"/>
              </a:ext>
            </a:extLst>
          </p:cNvPr>
          <p:cNvSpPr>
            <a:spLocks noGrp="1"/>
          </p:cNvSpPr>
          <p:nvPr>
            <p:ph type="ftr" sz="quarter" idx="10"/>
          </p:nvPr>
        </p:nvSpPr>
        <p:spPr/>
        <p:txBody>
          <a:bodyPr/>
          <a:lstStyle/>
          <a:p>
            <a:r>
              <a:rPr lang="en-US"/>
              <a:t>Confidential | Authorized </a:t>
            </a:r>
          </a:p>
        </p:txBody>
      </p:sp>
    </p:spTree>
    <p:extLst>
      <p:ext uri="{BB962C8B-B14F-4D97-AF65-F5344CB8AC3E}">
        <p14:creationId xmlns:p14="http://schemas.microsoft.com/office/powerpoint/2010/main" val="297311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9" name="Subtitle">
            <a:extLst>
              <a:ext uri="{FF2B5EF4-FFF2-40B4-BE49-F238E27FC236}">
                <a16:creationId xmlns:a16="http://schemas.microsoft.com/office/drawing/2014/main" id="{6957406C-CA6F-47F8-9FC9-A15BE313C415}"/>
              </a:ext>
            </a:extLst>
          </p:cNvPr>
          <p:cNvSpPr>
            <a:spLocks noGrp="1"/>
          </p:cNvSpPr>
          <p:nvPr>
            <p:ph type="body" sz="quarter" idx="13" hasCustomPrompt="1"/>
          </p:nvPr>
        </p:nvSpPr>
        <p:spPr>
          <a:xfrm>
            <a:off x="281746" y="1178166"/>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a:t>Click to add one-line subtitle</a:t>
            </a:r>
          </a:p>
        </p:txBody>
      </p:sp>
      <p:sp>
        <p:nvSpPr>
          <p:cNvPr id="10" name="Bar">
            <a:extLst>
              <a:ext uri="{FF2B5EF4-FFF2-40B4-BE49-F238E27FC236}">
                <a16:creationId xmlns:a16="http://schemas.microsoft.com/office/drawing/2014/main" id="{371489F8-FD72-440E-84EC-51D4A768BB5E}"/>
              </a:ext>
            </a:extLst>
          </p:cNvPr>
          <p:cNvSpPr/>
          <p:nvPr userDrawn="1"/>
        </p:nvSpPr>
        <p:spPr>
          <a:xfrm>
            <a:off x="385100" y="1663329"/>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2" name="Title">
            <a:extLst>
              <a:ext uri="{FF2B5EF4-FFF2-40B4-BE49-F238E27FC236}">
                <a16:creationId xmlns:a16="http://schemas.microsoft.com/office/drawing/2014/main" id="{5535819F-7681-4776-AE9B-BEAB22E80CFE}"/>
              </a:ext>
            </a:extLst>
          </p:cNvPr>
          <p:cNvSpPr>
            <a:spLocks noGrp="1"/>
          </p:cNvSpPr>
          <p:nvPr>
            <p:ph type="title" hasCustomPrompt="1"/>
          </p:nvPr>
        </p:nvSpPr>
        <p:spPr>
          <a:xfrm>
            <a:off x="289123" y="398368"/>
            <a:ext cx="11494890" cy="868680"/>
          </a:xfrm>
        </p:spPr>
        <p:txBody>
          <a:bodyPr anchor="b"/>
          <a:lstStyle>
            <a:lvl1pPr>
              <a:defRPr/>
            </a:lvl1pPr>
          </a:lstStyle>
          <a:p>
            <a:r>
              <a:rPr lang="en-US"/>
              <a:t>Click to Add</a:t>
            </a:r>
            <a:br>
              <a:rPr lang="en-US"/>
            </a:br>
            <a:r>
              <a:rPr lang="en-US"/>
              <a:t>Two-Line Title</a:t>
            </a:r>
          </a:p>
        </p:txBody>
      </p:sp>
      <p:sp>
        <p:nvSpPr>
          <p:cNvPr id="3" name="Slide Number Placeholder">
            <a:extLst>
              <a:ext uri="{FF2B5EF4-FFF2-40B4-BE49-F238E27FC236}">
                <a16:creationId xmlns:a16="http://schemas.microsoft.com/office/drawing/2014/main" id="{C903090B-018E-41F6-821A-0DB185B16788}"/>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4EE71AD2-3B17-4BBC-A780-3AEAE01E7470}"/>
              </a:ext>
            </a:extLst>
          </p:cNvPr>
          <p:cNvSpPr>
            <a:spLocks noGrp="1"/>
          </p:cNvSpPr>
          <p:nvPr>
            <p:ph type="ftr" sz="quarter" idx="14"/>
          </p:nvPr>
        </p:nvSpPr>
        <p:spPr/>
        <p:txBody>
          <a:bodyPr/>
          <a:lstStyle/>
          <a:p>
            <a:r>
              <a:rPr lang="en-US"/>
              <a:t>Confidential | Authorized </a:t>
            </a:r>
          </a:p>
        </p:txBody>
      </p:sp>
    </p:spTree>
    <p:extLst>
      <p:ext uri="{BB962C8B-B14F-4D97-AF65-F5344CB8AC3E}">
        <p14:creationId xmlns:p14="http://schemas.microsoft.com/office/powerpoint/2010/main" val="75131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Left">
    <p:spTree>
      <p:nvGrpSpPr>
        <p:cNvPr id="1" name=""/>
        <p:cNvGrpSpPr/>
        <p:nvPr/>
      </p:nvGrpSpPr>
      <p:grpSpPr>
        <a:xfrm>
          <a:off x="0" y="0"/>
          <a:ext cx="0" cy="0"/>
          <a:chOff x="0" y="0"/>
          <a:chExt cx="0" cy="0"/>
        </a:xfrm>
      </p:grpSpPr>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2676894"/>
            <a:ext cx="3685309"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2818CA98-330E-4FE7-B6FF-632E3112335A}"/>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1F90604F-7FA1-41D8-9914-866F3305034E}"/>
              </a:ext>
            </a:extLst>
          </p:cNvPr>
          <p:cNvSpPr>
            <a:spLocks noGrp="1"/>
          </p:cNvSpPr>
          <p:nvPr>
            <p:ph type="ftr" sz="quarter" idx="10"/>
          </p:nvPr>
        </p:nvSpPr>
        <p:spPr/>
        <p:txBody>
          <a:bodyPr/>
          <a:lstStyle/>
          <a:p>
            <a:r>
              <a:rPr lang="en-US"/>
              <a:t>Confidential | Authorized </a:t>
            </a:r>
          </a:p>
        </p:txBody>
      </p:sp>
    </p:spTree>
    <p:extLst>
      <p:ext uri="{BB962C8B-B14F-4D97-AF65-F5344CB8AC3E}">
        <p14:creationId xmlns:p14="http://schemas.microsoft.com/office/powerpoint/2010/main" val="365370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2676894"/>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92DC03DA-1907-4E05-9BC8-105621713139}"/>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DB2C94F6-2456-49E7-A85E-744A4B16A883}"/>
              </a:ext>
            </a:extLst>
          </p:cNvPr>
          <p:cNvSpPr>
            <a:spLocks noGrp="1"/>
          </p:cNvSpPr>
          <p:nvPr>
            <p:ph type="ftr" sz="quarter" idx="14"/>
          </p:nvPr>
        </p:nvSpPr>
        <p:spPr/>
        <p:txBody>
          <a:bodyPr/>
          <a:lstStyle/>
          <a:p>
            <a:r>
              <a:rPr lang="en-US"/>
              <a:t>Confidential | Authorized </a:t>
            </a:r>
          </a:p>
        </p:txBody>
      </p:sp>
    </p:spTree>
    <p:extLst>
      <p:ext uri="{BB962C8B-B14F-4D97-AF65-F5344CB8AC3E}">
        <p14:creationId xmlns:p14="http://schemas.microsoft.com/office/powerpoint/2010/main" val="360909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with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1504950"/>
            <a:ext cx="12192000" cy="3295651"/>
          </a:xfrm>
          <a:solidFill>
            <a:schemeClr val="tx1"/>
          </a:solidFill>
        </p:spPr>
        <p:txBody>
          <a:bodyPr rIns="1828800" bIns="90000" anchor="ctr"/>
          <a:lstStyle>
            <a:lvl1pPr marL="0" indent="0" algn="r">
              <a:buNone/>
              <a:defRPr>
                <a:solidFill>
                  <a:schemeClr val="bg1"/>
                </a:solidFill>
                <a:latin typeface="+mn-lt"/>
              </a:defRPr>
            </a:lvl1pPr>
          </a:lstStyle>
          <a:p>
            <a:r>
              <a:rPr lang="en-US"/>
              <a:t>Picture placeholder</a:t>
            </a:r>
          </a:p>
        </p:txBody>
      </p:sp>
      <p:sp>
        <p:nvSpPr>
          <p:cNvPr id="11" name="Subtitle"/>
          <p:cNvSpPr>
            <a:spLocks noGrp="1"/>
          </p:cNvSpPr>
          <p:nvPr>
            <p:ph type="body" sz="quarter" idx="14"/>
          </p:nvPr>
        </p:nvSpPr>
        <p:spPr>
          <a:xfrm>
            <a:off x="292100" y="3258636"/>
            <a:ext cx="8228011" cy="533400"/>
          </a:xfrm>
        </p:spPr>
        <p:txBody>
          <a:bodyPr lIns="91440" tIns="91440" rIns="91440" bIns="91440">
            <a:noAutofit/>
          </a:bodyPr>
          <a:lstStyle>
            <a:lvl1pPr marL="0" indent="0">
              <a:spcBef>
                <a:spcPts val="0"/>
              </a:spcBef>
              <a:buFontTx/>
              <a:buNone/>
              <a:defRPr sz="26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0" name="Title"/>
          <p:cNvSpPr>
            <a:spLocks noGrp="1"/>
          </p:cNvSpPr>
          <p:nvPr>
            <p:ph type="title" hasCustomPrompt="1"/>
          </p:nvPr>
        </p:nvSpPr>
        <p:spPr>
          <a:xfrm>
            <a:off x="292101" y="2686713"/>
            <a:ext cx="8522208" cy="499365"/>
          </a:xfrm>
        </p:spPr>
        <p:txBody>
          <a:bodyPr lIns="91440" tIns="91440" rIns="91440" bIns="91440" anchor="b" anchorCtr="0"/>
          <a:lstStyle>
            <a:lvl1pPr>
              <a:defRPr sz="3200" baseline="0">
                <a:solidFill>
                  <a:schemeClr val="bg1"/>
                </a:solidFill>
              </a:defRPr>
            </a:lvl1pPr>
          </a:lstStyle>
          <a:p>
            <a:r>
              <a:rPr lang="en-US"/>
              <a:t>Click to add section header</a:t>
            </a:r>
          </a:p>
        </p:txBody>
      </p:sp>
      <p:sp>
        <p:nvSpPr>
          <p:cNvPr id="4" name="Slide Number Placeholder">
            <a:extLst>
              <a:ext uri="{FF2B5EF4-FFF2-40B4-BE49-F238E27FC236}">
                <a16:creationId xmlns:a16="http://schemas.microsoft.com/office/drawing/2014/main" id="{C8CDE3DB-5BD1-43F6-94A6-D47A00235D79}"/>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EEEF92A3-A948-430A-BA72-93EBB9877D77}"/>
              </a:ext>
            </a:extLst>
          </p:cNvPr>
          <p:cNvSpPr>
            <a:spLocks noGrp="1"/>
          </p:cNvSpPr>
          <p:nvPr>
            <p:ph type="ftr" sz="quarter" idx="16"/>
          </p:nvPr>
        </p:nvSpPr>
        <p:spPr/>
        <p:txBody>
          <a:bodyPr/>
          <a:lstStyle/>
          <a:p>
            <a:r>
              <a:rPr lang="en-US"/>
              <a:t>Confidential | For Training Purposes Only</a:t>
            </a:r>
          </a:p>
        </p:txBody>
      </p:sp>
    </p:spTree>
    <p:extLst>
      <p:ext uri="{BB962C8B-B14F-4D97-AF65-F5344CB8AC3E}">
        <p14:creationId xmlns:p14="http://schemas.microsoft.com/office/powerpoint/2010/main" val="307029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ub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0" name="Text Placeholder"/>
          <p:cNvSpPr>
            <a:spLocks noGrp="1"/>
          </p:cNvSpPr>
          <p:nvPr>
            <p:ph type="body" sz="quarter" idx="14" hasCustomPrompt="1"/>
          </p:nvPr>
        </p:nvSpPr>
        <p:spPr>
          <a:xfrm>
            <a:off x="289122" y="2691855"/>
            <a:ext cx="3566206" cy="795528"/>
          </a:xfrm>
        </p:spPr>
        <p:txBody>
          <a:bodyPr vert="horz" lIns="91440" tIns="91440" rIns="91440" bIns="91440" rtlCol="0" anchor="ctr">
            <a:noAutofit/>
          </a:bodyPr>
          <a:lstStyle>
            <a:lvl1pPr>
              <a:defRPr sz="2400" baseline="0" dirty="0">
                <a:latin typeface="+mn-lt"/>
              </a:defRPr>
            </a:lvl1pPr>
          </a:lstStyle>
          <a:p>
            <a:pPr marL="0" lvl="0" indent="0">
              <a:spcBef>
                <a:spcPts val="0"/>
              </a:spcBef>
              <a:buNone/>
            </a:pPr>
            <a:r>
              <a:rPr lang="en-US"/>
              <a:t>Click to add</a:t>
            </a:r>
            <a:br>
              <a:rPr lang="en-US"/>
            </a:br>
            <a:r>
              <a:rPr lang="en-US"/>
              <a:t>two-line subtitle</a:t>
            </a:r>
          </a:p>
        </p:txBody>
      </p:sp>
      <p:sp>
        <p:nvSpPr>
          <p:cNvPr id="14" name="Title"/>
          <p:cNvSpPr>
            <a:spLocks noGrp="1"/>
          </p:cNvSpPr>
          <p:nvPr>
            <p:ph type="title" hasCustomPrompt="1"/>
          </p:nvPr>
        </p:nvSpPr>
        <p:spPr>
          <a:xfrm>
            <a:off x="289122" y="1980879"/>
            <a:ext cx="3566206" cy="868680"/>
          </a:xfrm>
        </p:spPr>
        <p:txBody>
          <a:bodyPr anchor="b"/>
          <a:lstStyle>
            <a:lvl1pPr>
              <a:defRPr/>
            </a:lvl1pPr>
          </a:lstStyle>
          <a:p>
            <a:r>
              <a:rPr lang="en-US"/>
              <a:t>Click to Add</a:t>
            </a:r>
            <a:br>
              <a:rPr lang="en-US"/>
            </a:br>
            <a:r>
              <a:rPr lang="en-US"/>
              <a:t>multi-Line Title</a:t>
            </a:r>
          </a:p>
        </p:txBody>
      </p:sp>
      <p:sp>
        <p:nvSpPr>
          <p:cNvPr id="3" name="Slide Number Placeholder">
            <a:extLst>
              <a:ext uri="{FF2B5EF4-FFF2-40B4-BE49-F238E27FC236}">
                <a16:creationId xmlns:a16="http://schemas.microsoft.com/office/drawing/2014/main" id="{C2D12F7D-5A80-4CB3-A519-0EC3099CAB83}"/>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977D698-96B1-4B1C-AC10-E28AA670736D}"/>
              </a:ext>
            </a:extLst>
          </p:cNvPr>
          <p:cNvSpPr>
            <a:spLocks noGrp="1"/>
          </p:cNvSpPr>
          <p:nvPr>
            <p:ph type="ftr" sz="quarter" idx="15"/>
          </p:nvPr>
        </p:nvSpPr>
        <p:spPr/>
        <p:txBody>
          <a:bodyPr/>
          <a:lstStyle/>
          <a:p>
            <a:r>
              <a:rPr lang="en-US"/>
              <a:t>Confidential | Authorized </a:t>
            </a:r>
          </a:p>
        </p:txBody>
      </p:sp>
    </p:spTree>
    <p:extLst>
      <p:ext uri="{BB962C8B-B14F-4D97-AF65-F5344CB8AC3E}">
        <p14:creationId xmlns:p14="http://schemas.microsoft.com/office/powerpoint/2010/main" val="342507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Content and Caption,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p:cNvSpPr>
            <a:spLocks noGrp="1"/>
          </p:cNvSpPr>
          <p:nvPr>
            <p:ph type="body" sz="quarter" idx="14"/>
          </p:nvPr>
        </p:nvSpPr>
        <p:spPr>
          <a:xfrm>
            <a:off x="278732"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F37736B1-D7A7-4407-BE85-C3B77D9DE3F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C2633DB1-4E58-49AF-9CC5-F4480459AEB7}"/>
              </a:ext>
            </a:extLst>
          </p:cNvPr>
          <p:cNvSpPr>
            <a:spLocks noGrp="1"/>
          </p:cNvSpPr>
          <p:nvPr>
            <p:ph type="ftr" sz="quarter" idx="15"/>
          </p:nvPr>
        </p:nvSpPr>
        <p:spPr/>
        <p:txBody>
          <a:bodyPr/>
          <a:lstStyle/>
          <a:p>
            <a:r>
              <a:rPr lang="en-US"/>
              <a:t>Confidential | Authorized </a:t>
            </a:r>
          </a:p>
        </p:txBody>
      </p:sp>
    </p:spTree>
    <p:extLst>
      <p:ext uri="{BB962C8B-B14F-4D97-AF65-F5344CB8AC3E}">
        <p14:creationId xmlns:p14="http://schemas.microsoft.com/office/powerpoint/2010/main" val="427423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Picture and Caption, Left">
    <p:spTree>
      <p:nvGrpSpPr>
        <p:cNvPr id="1" name=""/>
        <p:cNvGrpSpPr/>
        <p:nvPr/>
      </p:nvGrpSpPr>
      <p:grpSpPr>
        <a:xfrm>
          <a:off x="0" y="0"/>
          <a:ext cx="0" cy="0"/>
          <a:chOff x="0" y="0"/>
          <a:chExt cx="0" cy="0"/>
        </a:xfrm>
      </p:grpSpPr>
      <p:sp>
        <p:nvSpPr>
          <p:cNvPr id="11" name="Picture Placeholder">
            <a:extLst>
              <a:ext uri="{FF2B5EF4-FFF2-40B4-BE49-F238E27FC236}">
                <a16:creationId xmlns:a16="http://schemas.microsoft.com/office/drawing/2014/main" id="{685C0DB9-A0DF-42B9-B705-83944EECB349}"/>
              </a:ext>
            </a:extLst>
          </p:cNvPr>
          <p:cNvSpPr>
            <a:spLocks noGrp="1"/>
          </p:cNvSpPr>
          <p:nvPr>
            <p:ph type="pic" sz="quarter" idx="15" hasCustomPrompt="1"/>
          </p:nvPr>
        </p:nvSpPr>
        <p:spPr>
          <a:xfrm>
            <a:off x="4076700" y="0"/>
            <a:ext cx="8115300" cy="6858000"/>
          </a:xfrm>
        </p:spPr>
        <p:txBody>
          <a:bodyPr anchor="ctr"/>
          <a:lstStyle>
            <a:lvl1pPr marL="0" indent="0" algn="ctr">
              <a:buNone/>
              <a:defRPr>
                <a:latin typeface="+mn-lt"/>
              </a:defRPr>
            </a:lvl1pPr>
          </a:lstStyle>
          <a:p>
            <a:r>
              <a:rPr lang="en-US"/>
              <a:t>Click to add edge-to-edge picture</a:t>
            </a:r>
          </a:p>
        </p:txBody>
      </p:sp>
      <p:sp>
        <p:nvSpPr>
          <p:cNvPr id="7" name="Text Placeholder"/>
          <p:cNvSpPr>
            <a:spLocks noGrp="1"/>
          </p:cNvSpPr>
          <p:nvPr>
            <p:ph type="body" sz="quarter" idx="14"/>
          </p:nvPr>
        </p:nvSpPr>
        <p:spPr>
          <a:xfrm>
            <a:off x="278731"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1417320"/>
            <a:ext cx="3536373" cy="868680"/>
          </a:xfrm>
        </p:spPr>
        <p:txBody>
          <a:bodyPr anchor="b"/>
          <a:lstStyle>
            <a:lvl1pPr>
              <a:defRPr/>
            </a:lvl1pPr>
          </a:lstStyle>
          <a:p>
            <a:r>
              <a:rPr lang="en-US"/>
              <a:t>Click to Add</a:t>
            </a:r>
            <a:br>
              <a:rPr lang="en-US"/>
            </a:br>
            <a:r>
              <a:rPr lang="en-US"/>
              <a:t>multi-Line Title</a:t>
            </a:r>
          </a:p>
        </p:txBody>
      </p:sp>
      <p:sp>
        <p:nvSpPr>
          <p:cNvPr id="4" name="Slide Number Placeholder">
            <a:extLst>
              <a:ext uri="{FF2B5EF4-FFF2-40B4-BE49-F238E27FC236}">
                <a16:creationId xmlns:a16="http://schemas.microsoft.com/office/drawing/2014/main" id="{8085FE46-B145-48DA-84CC-BEC7ABB0F6C2}"/>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a:p>
        </p:txBody>
      </p:sp>
      <p:sp>
        <p:nvSpPr>
          <p:cNvPr id="3" name="Footer Placeholder">
            <a:extLst>
              <a:ext uri="{FF2B5EF4-FFF2-40B4-BE49-F238E27FC236}">
                <a16:creationId xmlns:a16="http://schemas.microsoft.com/office/drawing/2014/main" id="{62B249EC-9477-452C-91FB-A412BD37EFC8}"/>
              </a:ext>
            </a:extLst>
          </p:cNvPr>
          <p:cNvSpPr>
            <a:spLocks noGrp="1"/>
          </p:cNvSpPr>
          <p:nvPr>
            <p:ph type="ftr" sz="quarter" idx="16"/>
          </p:nvPr>
        </p:nvSpPr>
        <p:spPr/>
        <p:txBody>
          <a:bodyPr/>
          <a:lstStyle/>
          <a:p>
            <a:r>
              <a:rPr lang="en-US"/>
              <a:t>Confidential | Authorized </a:t>
            </a:r>
          </a:p>
        </p:txBody>
      </p:sp>
    </p:spTree>
    <p:extLst>
      <p:ext uri="{BB962C8B-B14F-4D97-AF65-F5344CB8AC3E}">
        <p14:creationId xmlns:p14="http://schemas.microsoft.com/office/powerpoint/2010/main" val="302809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Text Placeholder"/>
          <p:cNvSpPr>
            <a:spLocks noGrp="1"/>
          </p:cNvSpPr>
          <p:nvPr>
            <p:ph type="body" sz="half" idx="2" hasCustomPrompt="1"/>
          </p:nvPr>
        </p:nvSpPr>
        <p:spPr bwMode="ltGray">
          <a:xfrm>
            <a:off x="8526166" y="999674"/>
            <a:ext cx="3257847" cy="5096326"/>
          </a:xfrm>
          <a:noFill/>
          <a:ln w="57150">
            <a:solidFill>
              <a:srgbClr val="32DAC8"/>
            </a:solid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2" name="Content Placeholder">
            <a:extLst>
              <a:ext uri="{FF2B5EF4-FFF2-40B4-BE49-F238E27FC236}">
                <a16:creationId xmlns:a16="http://schemas.microsoft.com/office/drawing/2014/main" id="{269A3E8D-DCFB-4D37-86BB-56632B0912B1}"/>
              </a:ext>
            </a:extLst>
          </p:cNvPr>
          <p:cNvSpPr>
            <a:spLocks noGrp="1"/>
          </p:cNvSpPr>
          <p:nvPr>
            <p:ph sz="quarter" idx="18"/>
          </p:nvPr>
        </p:nvSpPr>
        <p:spPr>
          <a:xfrm>
            <a:off x="385100" y="995363"/>
            <a:ext cx="7844500"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37FCC12E-6D90-403E-80FA-0F7CB28A28D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1E92FAC-B699-43F5-B87D-2D8B714080E4}"/>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C38747A7-25DE-48D8-8D31-0F3DF66ADF9A}"/>
              </a:ext>
            </a:extLst>
          </p:cNvPr>
          <p:cNvSpPr>
            <a:spLocks noGrp="1"/>
          </p:cNvSpPr>
          <p:nvPr>
            <p:ph type="ftr" sz="quarter" idx="19"/>
          </p:nvPr>
        </p:nvSpPr>
        <p:spPr/>
        <p:txBody>
          <a:bodyPr/>
          <a:lstStyle/>
          <a:p>
            <a:r>
              <a:rPr lang="en-US"/>
              <a:t>Confidential | Authorized </a:t>
            </a:r>
          </a:p>
        </p:txBody>
      </p:sp>
    </p:spTree>
    <p:extLst>
      <p:ext uri="{BB962C8B-B14F-4D97-AF65-F5344CB8AC3E}">
        <p14:creationId xmlns:p14="http://schemas.microsoft.com/office/powerpoint/2010/main" val="221863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8526166"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Authorized </a:t>
            </a:r>
          </a:p>
        </p:txBody>
      </p:sp>
    </p:spTree>
    <p:extLst>
      <p:ext uri="{BB962C8B-B14F-4D97-AF65-F5344CB8AC3E}">
        <p14:creationId xmlns:p14="http://schemas.microsoft.com/office/powerpoint/2010/main" val="1438670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285743"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supporting text</a:t>
            </a:r>
          </a:p>
          <a:p>
            <a:pPr lvl="0"/>
            <a:endParaRPr lang="en-US"/>
          </a:p>
        </p:txBody>
      </p:sp>
      <p:sp>
        <p:nvSpPr>
          <p:cNvPr id="15" name="Picture Placeholder"/>
          <p:cNvSpPr>
            <a:spLocks noGrp="1"/>
          </p:cNvSpPr>
          <p:nvPr>
            <p:ph type="pic" sz="quarter" idx="18" hasCustomPrompt="1"/>
          </p:nvPr>
        </p:nvSpPr>
        <p:spPr>
          <a:xfrm>
            <a:off x="4313365"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a:t>Confidential | Authorized </a:t>
            </a:r>
          </a:p>
        </p:txBody>
      </p:sp>
    </p:spTree>
    <p:extLst>
      <p:ext uri="{BB962C8B-B14F-4D97-AF65-F5344CB8AC3E}">
        <p14:creationId xmlns:p14="http://schemas.microsoft.com/office/powerpoint/2010/main" val="92415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9" name="Content Placeholder">
            <a:extLst>
              <a:ext uri="{FF2B5EF4-FFF2-40B4-BE49-F238E27FC236}">
                <a16:creationId xmlns:a16="http://schemas.microsoft.com/office/drawing/2014/main" id="{184DB124-5DB1-4AD3-9276-D81D2209D170}"/>
              </a:ext>
            </a:extLst>
          </p:cNvPr>
          <p:cNvSpPr>
            <a:spLocks noGrp="1"/>
          </p:cNvSpPr>
          <p:nvPr>
            <p:ph sz="quarter" idx="22"/>
          </p:nvPr>
        </p:nvSpPr>
        <p:spPr>
          <a:xfrm>
            <a:off x="8515445" y="999540"/>
            <a:ext cx="3257847" cy="51005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n-lt"/>
            </a:endParaRPr>
          </a:p>
        </p:txBody>
      </p:sp>
      <p:sp>
        <p:nvSpPr>
          <p:cNvPr id="4" name="Title">
            <a:extLst>
              <a:ext uri="{FF2B5EF4-FFF2-40B4-BE49-F238E27FC236}">
                <a16:creationId xmlns:a16="http://schemas.microsoft.com/office/drawing/2014/main" id="{4B1C1C31-7119-4D9E-8DED-87033B4B0713}"/>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6B8E13A3-BC15-450D-96D1-EB785D605BB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191AA25E-ECBD-44CD-9DE9-F058616E771E}"/>
              </a:ext>
            </a:extLst>
          </p:cNvPr>
          <p:cNvSpPr>
            <a:spLocks noGrp="1"/>
          </p:cNvSpPr>
          <p:nvPr>
            <p:ph type="ftr" sz="quarter" idx="23"/>
          </p:nvPr>
        </p:nvSpPr>
        <p:spPr/>
        <p:txBody>
          <a:bodyPr/>
          <a:lstStyle/>
          <a:p>
            <a:r>
              <a:rPr lang="en-US"/>
              <a:t>Confidential | Authorized </a:t>
            </a:r>
          </a:p>
        </p:txBody>
      </p:sp>
    </p:spTree>
    <p:extLst>
      <p:ext uri="{BB962C8B-B14F-4D97-AF65-F5344CB8AC3E}">
        <p14:creationId xmlns:p14="http://schemas.microsoft.com/office/powerpoint/2010/main" val="1865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18" name="Text Placeholder 2"/>
          <p:cNvSpPr>
            <a:spLocks noGrp="1"/>
          </p:cNvSpPr>
          <p:nvPr>
            <p:ph type="body" sz="half" idx="19" hasCustomPrompt="1"/>
          </p:nvPr>
        </p:nvSpPr>
        <p:spPr bwMode="ltGray">
          <a:xfrm>
            <a:off x="6172895"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0" name="Picture Placeholder 2">
            <a:extLst>
              <a:ext uri="{FF2B5EF4-FFF2-40B4-BE49-F238E27FC236}">
                <a16:creationId xmlns:a16="http://schemas.microsoft.com/office/drawing/2014/main" id="{E11EEBA4-9351-4C42-9CB1-BC966ADFAF07}"/>
              </a:ext>
            </a:extLst>
          </p:cNvPr>
          <p:cNvSpPr>
            <a:spLocks noGrp="1"/>
          </p:cNvSpPr>
          <p:nvPr>
            <p:ph type="pic" sz="quarter" idx="23" hasCustomPrompt="1"/>
          </p:nvPr>
        </p:nvSpPr>
        <p:spPr>
          <a:xfrm>
            <a:off x="6172725" y="999540"/>
            <a:ext cx="5611288" cy="3803904"/>
          </a:xfrm>
        </p:spPr>
        <p:txBody>
          <a:bodyPr anchor="ctr"/>
          <a:lstStyle>
            <a:lvl1pPr marL="0" indent="0" algn="ctr">
              <a:buNone/>
              <a:defRPr>
                <a:latin typeface="+mn-lt"/>
              </a:defRPr>
            </a:lvl1pPr>
          </a:lstStyle>
          <a:p>
            <a:r>
              <a:rPr lang="en-US"/>
              <a:t>Click to add picture</a:t>
            </a:r>
          </a:p>
        </p:txBody>
      </p:sp>
      <p:sp>
        <p:nvSpPr>
          <p:cNvPr id="16" name="Text Placeholder 1"/>
          <p:cNvSpPr>
            <a:spLocks noGrp="1"/>
          </p:cNvSpPr>
          <p:nvPr>
            <p:ph type="body" sz="half" idx="2" hasCustomPrompt="1"/>
          </p:nvPr>
        </p:nvSpPr>
        <p:spPr bwMode="ltGray">
          <a:xfrm>
            <a:off x="381000"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7" name="Picture Placeholder 1"/>
          <p:cNvSpPr>
            <a:spLocks noGrp="1"/>
          </p:cNvSpPr>
          <p:nvPr>
            <p:ph type="pic" sz="quarter" idx="18" hasCustomPrompt="1"/>
          </p:nvPr>
        </p:nvSpPr>
        <p:spPr>
          <a:xfrm>
            <a:off x="381000" y="999540"/>
            <a:ext cx="5611288" cy="3803904"/>
          </a:xfrm>
        </p:spPr>
        <p:txBody>
          <a:bodyPr anchor="ctr"/>
          <a:lstStyle>
            <a:lvl1pPr marL="0" indent="0" algn="ctr">
              <a:buNone/>
              <a:defRPr>
                <a:latin typeface="+mn-lt"/>
              </a:defRPr>
            </a:lvl1pPr>
          </a:lstStyle>
          <a:p>
            <a:r>
              <a:rPr lang="en-US"/>
              <a:t>Click to add picture</a:t>
            </a:r>
          </a:p>
        </p:txBody>
      </p:sp>
      <p:sp>
        <p:nvSpPr>
          <p:cNvPr id="12"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0F79D366-784C-495D-8F64-93E8B37FC9D0}"/>
              </a:ext>
            </a:extLst>
          </p:cNvPr>
          <p:cNvSpPr>
            <a:spLocks noGrp="1"/>
          </p:cNvSpPr>
          <p:nvPr>
            <p:ph type="title"/>
          </p:nvPr>
        </p:nvSpPr>
        <p:spPr>
          <a:xfrm>
            <a:off x="285743" y="391852"/>
            <a:ext cx="11498270" cy="401362"/>
          </a:xfrm>
        </p:spPr>
        <p:txBody>
          <a:bodyPr/>
          <a:lstStyle/>
          <a:p>
            <a:r>
              <a:rPr lang="en-US"/>
              <a:t>Click to edit Master title style</a:t>
            </a:r>
          </a:p>
        </p:txBody>
      </p:sp>
      <p:sp>
        <p:nvSpPr>
          <p:cNvPr id="3" name="Slide Number Placeholder">
            <a:extLst>
              <a:ext uri="{FF2B5EF4-FFF2-40B4-BE49-F238E27FC236}">
                <a16:creationId xmlns:a16="http://schemas.microsoft.com/office/drawing/2014/main" id="{833220B8-73BB-42A1-AE6B-0898C72176B1}"/>
              </a:ext>
            </a:extLst>
          </p:cNvPr>
          <p:cNvSpPr>
            <a:spLocks noGrp="1"/>
          </p:cNvSpPr>
          <p:nvPr>
            <p:ph type="sldNum" sz="quarter" idx="22"/>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278F3E4F-3B9E-412C-A6C9-621D3C25AA9F}"/>
              </a:ext>
            </a:extLst>
          </p:cNvPr>
          <p:cNvSpPr>
            <a:spLocks noGrp="1"/>
          </p:cNvSpPr>
          <p:nvPr>
            <p:ph type="ftr" sz="quarter" idx="21"/>
          </p:nvPr>
        </p:nvSpPr>
        <p:spPr/>
        <p:txBody>
          <a:bodyPr/>
          <a:lstStyle/>
          <a:p>
            <a:r>
              <a:rPr lang="en-US"/>
              <a:t>Confidential | Authorized </a:t>
            </a:r>
          </a:p>
        </p:txBody>
      </p:sp>
    </p:spTree>
    <p:extLst>
      <p:ext uri="{BB962C8B-B14F-4D97-AF65-F5344CB8AC3E}">
        <p14:creationId xmlns:p14="http://schemas.microsoft.com/office/powerpoint/2010/main" val="36517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6" name="Text Placeholder 3"/>
          <p:cNvSpPr>
            <a:spLocks noGrp="1"/>
          </p:cNvSpPr>
          <p:nvPr>
            <p:ph type="body" sz="half" idx="21" hasCustomPrompt="1"/>
          </p:nvPr>
        </p:nvSpPr>
        <p:spPr bwMode="ltGray">
          <a:xfrm>
            <a:off x="8105705"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7" name="Picture Placeholder 3"/>
          <p:cNvSpPr>
            <a:spLocks noGrp="1"/>
          </p:cNvSpPr>
          <p:nvPr>
            <p:ph type="pic" sz="quarter" idx="22" hasCustomPrompt="1"/>
          </p:nvPr>
        </p:nvSpPr>
        <p:spPr>
          <a:xfrm>
            <a:off x="8097009" y="999540"/>
            <a:ext cx="3678308" cy="3803904"/>
          </a:xfrm>
        </p:spPr>
        <p:txBody>
          <a:bodyPr anchor="ctr"/>
          <a:lstStyle>
            <a:lvl1pPr marL="0" indent="0" algn="ctr">
              <a:buNone/>
              <a:defRPr>
                <a:latin typeface="+mn-lt"/>
              </a:defRPr>
            </a:lvl1pPr>
          </a:lstStyle>
          <a:p>
            <a:r>
              <a:rPr lang="en-US"/>
              <a:t>Click to add picture</a:t>
            </a:r>
          </a:p>
        </p:txBody>
      </p:sp>
      <p:sp>
        <p:nvSpPr>
          <p:cNvPr id="24" name="Text Placeholder 2"/>
          <p:cNvSpPr>
            <a:spLocks noGrp="1"/>
          </p:cNvSpPr>
          <p:nvPr>
            <p:ph type="body" sz="half" idx="19" hasCustomPrompt="1"/>
          </p:nvPr>
        </p:nvSpPr>
        <p:spPr bwMode="ltGray">
          <a:xfrm>
            <a:off x="4239004"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25" name="Picture Placeholder 2"/>
          <p:cNvSpPr>
            <a:spLocks noGrp="1"/>
          </p:cNvSpPr>
          <p:nvPr>
            <p:ph type="pic" sz="quarter" idx="20" hasCustomPrompt="1"/>
          </p:nvPr>
        </p:nvSpPr>
        <p:spPr>
          <a:xfrm>
            <a:off x="4239004" y="999540"/>
            <a:ext cx="3678308" cy="3803904"/>
          </a:xfrm>
        </p:spPr>
        <p:txBody>
          <a:bodyPr anchor="ctr"/>
          <a:lstStyle>
            <a:lvl1pPr marL="0" indent="0" algn="ctr">
              <a:buNone/>
              <a:defRPr>
                <a:latin typeface="+mn-lt"/>
              </a:defRPr>
            </a:lvl1pPr>
          </a:lstStyle>
          <a:p>
            <a:r>
              <a:rPr lang="en-US"/>
              <a:t>Click to add picture</a:t>
            </a:r>
          </a:p>
        </p:txBody>
      </p:sp>
      <p:sp>
        <p:nvSpPr>
          <p:cNvPr id="18" name="Text Placeholder 1"/>
          <p:cNvSpPr>
            <a:spLocks noGrp="1"/>
          </p:cNvSpPr>
          <p:nvPr>
            <p:ph type="body" sz="half" idx="2" hasCustomPrompt="1"/>
          </p:nvPr>
        </p:nvSpPr>
        <p:spPr bwMode="ltGray">
          <a:xfrm>
            <a:off x="389696"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a:p>
            <a:pPr lvl="0"/>
            <a:endParaRPr lang="en-US"/>
          </a:p>
        </p:txBody>
      </p:sp>
      <p:sp>
        <p:nvSpPr>
          <p:cNvPr id="19" name="Picture Placeholder 1"/>
          <p:cNvSpPr>
            <a:spLocks noGrp="1"/>
          </p:cNvSpPr>
          <p:nvPr>
            <p:ph type="pic" sz="quarter" idx="18" hasCustomPrompt="1"/>
          </p:nvPr>
        </p:nvSpPr>
        <p:spPr>
          <a:xfrm>
            <a:off x="381000" y="999540"/>
            <a:ext cx="3678308" cy="3803904"/>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a:t>
            </a:r>
          </a:p>
        </p:txBody>
      </p:sp>
    </p:spTree>
    <p:extLst>
      <p:ext uri="{BB962C8B-B14F-4D97-AF65-F5344CB8AC3E}">
        <p14:creationId xmlns:p14="http://schemas.microsoft.com/office/powerpoint/2010/main" val="16646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145BD124-6171-43C5-8405-25101FA6FBFB}"/>
              </a:ext>
            </a:extLst>
          </p:cNvPr>
          <p:cNvSpPr>
            <a:spLocks noGrp="1"/>
          </p:cNvSpPr>
          <p:nvPr>
            <p:ph type="body" sz="quarter" idx="26"/>
          </p:nvPr>
        </p:nvSpPr>
        <p:spPr>
          <a:xfrm>
            <a:off x="7994740"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0" name="Bar 3">
            <a:extLst>
              <a:ext uri="{FF2B5EF4-FFF2-40B4-BE49-F238E27FC236}">
                <a16:creationId xmlns:a16="http://schemas.microsoft.com/office/drawing/2014/main" id="{42FA215D-0B81-4E67-9714-4DF602504A3A}"/>
              </a:ext>
            </a:extLst>
          </p:cNvPr>
          <p:cNvSpPr/>
          <p:nvPr userDrawn="1"/>
        </p:nvSpPr>
        <p:spPr>
          <a:xfrm>
            <a:off x="8097009" y="4258726"/>
            <a:ext cx="3679200"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7" name="Picture Placeholder 3"/>
          <p:cNvSpPr>
            <a:spLocks noGrp="1"/>
          </p:cNvSpPr>
          <p:nvPr>
            <p:ph type="pic" sz="quarter" idx="22" hasCustomPrompt="1"/>
          </p:nvPr>
        </p:nvSpPr>
        <p:spPr>
          <a:xfrm>
            <a:off x="8097009" y="999540"/>
            <a:ext cx="3678308" cy="3132000"/>
          </a:xfrm>
        </p:spPr>
        <p:txBody>
          <a:bodyPr anchor="ctr"/>
          <a:lstStyle>
            <a:lvl1pPr marL="0" indent="0" algn="ctr">
              <a:buNone/>
              <a:defRPr>
                <a:latin typeface="+mn-lt"/>
              </a:defRPr>
            </a:lvl1pPr>
          </a:lstStyle>
          <a:p>
            <a:r>
              <a:rPr lang="en-US"/>
              <a:t>Click to add picture</a:t>
            </a:r>
          </a:p>
        </p:txBody>
      </p:sp>
      <p:sp>
        <p:nvSpPr>
          <p:cNvPr id="17" name="Bar 2">
            <a:extLst>
              <a:ext uri="{FF2B5EF4-FFF2-40B4-BE49-F238E27FC236}">
                <a16:creationId xmlns:a16="http://schemas.microsoft.com/office/drawing/2014/main" id="{0D8D023B-EF10-400C-BF2B-43E4924E8642}"/>
              </a:ext>
            </a:extLst>
          </p:cNvPr>
          <p:cNvSpPr/>
          <p:nvPr userDrawn="1"/>
        </p:nvSpPr>
        <p:spPr>
          <a:xfrm>
            <a:off x="4239004" y="4258726"/>
            <a:ext cx="36792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4136735"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5" name="Picture Placeholder 2"/>
          <p:cNvSpPr>
            <a:spLocks noGrp="1"/>
          </p:cNvSpPr>
          <p:nvPr>
            <p:ph type="pic" sz="quarter" idx="20" hasCustomPrompt="1"/>
          </p:nvPr>
        </p:nvSpPr>
        <p:spPr>
          <a:xfrm>
            <a:off x="4239004" y="999540"/>
            <a:ext cx="3678308"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36792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9" name="Picture Placeholder 1"/>
          <p:cNvSpPr>
            <a:spLocks noGrp="1"/>
          </p:cNvSpPr>
          <p:nvPr>
            <p:ph type="pic" sz="quarter" idx="18" hasCustomPrompt="1"/>
          </p:nvPr>
        </p:nvSpPr>
        <p:spPr>
          <a:xfrm>
            <a:off x="379447" y="999540"/>
            <a:ext cx="3678308" cy="3132000"/>
          </a:xfrm>
        </p:spPr>
        <p:txBody>
          <a:bodyPr anchor="ctr"/>
          <a:lstStyle>
            <a:lvl1pPr marL="0" indent="0" algn="ctr">
              <a:buNone/>
              <a:defRPr>
                <a:latin typeface="+mn-lt"/>
              </a:defRPr>
            </a:lvl1pPr>
          </a:lstStyle>
          <a:p>
            <a:r>
              <a:rPr lang="en-US"/>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a:t>
            </a:r>
          </a:p>
        </p:txBody>
      </p:sp>
    </p:spTree>
    <p:extLst>
      <p:ext uri="{BB962C8B-B14F-4D97-AF65-F5344CB8AC3E}">
        <p14:creationId xmlns:p14="http://schemas.microsoft.com/office/powerpoint/2010/main" val="144076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Frame Divider">
    <p:spTree>
      <p:nvGrpSpPr>
        <p:cNvPr id="1" name=""/>
        <p:cNvGrpSpPr/>
        <p:nvPr/>
      </p:nvGrpSpPr>
      <p:grpSpPr>
        <a:xfrm>
          <a:off x="0" y="0"/>
          <a:ext cx="0" cy="0"/>
          <a:chOff x="0" y="0"/>
          <a:chExt cx="0" cy="0"/>
        </a:xfrm>
      </p:grpSpPr>
      <p:sp>
        <p:nvSpPr>
          <p:cNvPr id="17" name="Text"/>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8" name="Bar"/>
          <p:cNvSpPr/>
          <p:nvPr userDrawn="1"/>
        </p:nvSpPr>
        <p:spPr>
          <a:xfrm>
            <a:off x="377894" y="2716146"/>
            <a:ext cx="8522208"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6" name="Title"/>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a:t>Click to add section header</a:t>
            </a:r>
          </a:p>
        </p:txBody>
      </p:sp>
      <p:sp>
        <p:nvSpPr>
          <p:cNvPr id="5" name="Slide Number Placeholder">
            <a:extLst>
              <a:ext uri="{FF2B5EF4-FFF2-40B4-BE49-F238E27FC236}">
                <a16:creationId xmlns:a16="http://schemas.microsoft.com/office/drawing/2014/main" id="{B699D1C6-DBB0-43D0-BC06-19A6E62C1986}"/>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CAA7B61-F2C7-43C9-A11F-B48C4ED2EBCF}"/>
              </a:ext>
            </a:extLst>
          </p:cNvPr>
          <p:cNvSpPr>
            <a:spLocks noGrp="1"/>
          </p:cNvSpPr>
          <p:nvPr>
            <p:ph type="ftr" sz="quarter" idx="15"/>
          </p:nvPr>
        </p:nvSpPr>
        <p:spPr>
          <a:xfrm>
            <a:off x="3721696" y="6129337"/>
            <a:ext cx="7481160" cy="411581"/>
          </a:xfrm>
        </p:spPr>
        <p:txBody>
          <a:bodyPr/>
          <a:lstStyle/>
          <a:p>
            <a:r>
              <a:rPr lang="en-US"/>
              <a:t>Confidential | For Training Purposes Only</a:t>
            </a:r>
          </a:p>
        </p:txBody>
      </p:sp>
    </p:spTree>
    <p:extLst>
      <p:ext uri="{BB962C8B-B14F-4D97-AF65-F5344CB8AC3E}">
        <p14:creationId xmlns:p14="http://schemas.microsoft.com/office/powerpoint/2010/main" val="278951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a:t>Confidential | Authorized </a:t>
            </a: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6096001" y="4310712"/>
            <a:ext cx="5688012"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7" name="Bar 2">
            <a:extLst>
              <a:ext uri="{FF2B5EF4-FFF2-40B4-BE49-F238E27FC236}">
                <a16:creationId xmlns:a16="http://schemas.microsoft.com/office/drawing/2014/main" id="{0D8D023B-EF10-400C-BF2B-43E4924E8642}"/>
              </a:ext>
            </a:extLst>
          </p:cNvPr>
          <p:cNvSpPr/>
          <p:nvPr userDrawn="1"/>
        </p:nvSpPr>
        <p:spPr>
          <a:xfrm>
            <a:off x="6222013" y="4258726"/>
            <a:ext cx="55620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8" name="Picture Placeholder 2">
            <a:extLst>
              <a:ext uri="{FF2B5EF4-FFF2-40B4-BE49-F238E27FC236}">
                <a16:creationId xmlns:a16="http://schemas.microsoft.com/office/drawing/2014/main" id="{BFE93BF0-E1B7-4E00-B095-E182346B5D7F}"/>
              </a:ext>
            </a:extLst>
          </p:cNvPr>
          <p:cNvSpPr>
            <a:spLocks noGrp="1"/>
          </p:cNvSpPr>
          <p:nvPr>
            <p:ph type="pic" sz="quarter" idx="20" hasCustomPrompt="1"/>
          </p:nvPr>
        </p:nvSpPr>
        <p:spPr>
          <a:xfrm>
            <a:off x="6222013" y="985963"/>
            <a:ext cx="5562000" cy="3132000"/>
          </a:xfrm>
        </p:spPr>
        <p:txBody>
          <a:bodyPr anchor="ctr"/>
          <a:lstStyle>
            <a:lvl1pPr marL="0" indent="0" algn="ctr">
              <a:buNone/>
              <a:defRPr>
                <a:latin typeface="+mn-lt"/>
              </a:defRPr>
            </a:lvl1pPr>
          </a:lstStyle>
          <a:p>
            <a:r>
              <a:rPr lang="en-US"/>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5661163"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55620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21" name="Picture Placeholder 1">
            <a:extLst>
              <a:ext uri="{FF2B5EF4-FFF2-40B4-BE49-F238E27FC236}">
                <a16:creationId xmlns:a16="http://schemas.microsoft.com/office/drawing/2014/main" id="{D48EE7C4-611A-445E-A636-05C3A89474E9}"/>
              </a:ext>
            </a:extLst>
          </p:cNvPr>
          <p:cNvSpPr>
            <a:spLocks noGrp="1"/>
          </p:cNvSpPr>
          <p:nvPr>
            <p:ph type="pic" sz="quarter" idx="18" hasCustomPrompt="1"/>
          </p:nvPr>
        </p:nvSpPr>
        <p:spPr>
          <a:xfrm>
            <a:off x="381000" y="999540"/>
            <a:ext cx="5562600" cy="3132000"/>
          </a:xfrm>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332379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Edge-To-Edge Picture">
    <p:spTree>
      <p:nvGrpSpPr>
        <p:cNvPr id="1" name=""/>
        <p:cNvGrpSpPr/>
        <p:nvPr/>
      </p:nvGrpSpPr>
      <p:grpSpPr>
        <a:xfrm>
          <a:off x="0" y="0"/>
          <a:ext cx="0" cy="0"/>
          <a:chOff x="0" y="0"/>
          <a:chExt cx="0" cy="0"/>
        </a:xfrm>
      </p:grpSpPr>
      <p:sp>
        <p:nvSpPr>
          <p:cNvPr id="15" name="Picture Placeholder"/>
          <p:cNvSpPr>
            <a:spLocks noGrp="1"/>
          </p:cNvSpPr>
          <p:nvPr>
            <p:ph type="pic" sz="quarter" idx="18" hasCustomPrompt="1"/>
          </p:nvPr>
        </p:nvSpPr>
        <p:spPr>
          <a:xfrm>
            <a:off x="0" y="0"/>
            <a:ext cx="12192000" cy="6858000"/>
          </a:xfrm>
          <a:ln>
            <a:noFill/>
            <a:miter lim="800000"/>
          </a:ln>
        </p:spPr>
        <p:txBody>
          <a:bodyPr anchor="ctr"/>
          <a:lstStyle>
            <a:lvl1pPr marL="0" indent="0" algn="ctr">
              <a:buNone/>
              <a:defRPr>
                <a:latin typeface="+mn-lt"/>
              </a:defRPr>
            </a:lvl1pPr>
          </a:lstStyle>
          <a:p>
            <a:r>
              <a:rPr lang="en-US"/>
              <a:t>Click to add picture</a:t>
            </a:r>
          </a:p>
        </p:txBody>
      </p:sp>
    </p:spTree>
    <p:extLst>
      <p:ext uri="{BB962C8B-B14F-4D97-AF65-F5344CB8AC3E}">
        <p14:creationId xmlns:p14="http://schemas.microsoft.com/office/powerpoint/2010/main" val="307818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ype As Art, Single Line">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ctr">
              <a:lnSpc>
                <a:spcPct val="75000"/>
              </a:lnSpc>
              <a:defRPr sz="17000">
                <a:blipFill dpi="0" rotWithShape="1">
                  <a:blip r:embed="rId2"/>
                  <a:srcRect/>
                  <a:stretch>
                    <a:fillRect/>
                  </a:stretch>
                </a:blipFill>
              </a:defRPr>
            </a:lvl1pPr>
          </a:lstStyle>
          <a:p>
            <a:r>
              <a:rPr lang="en-US"/>
              <a:t>Single line</a:t>
            </a:r>
          </a:p>
        </p:txBody>
      </p:sp>
    </p:spTree>
    <p:extLst>
      <p:ext uri="{BB962C8B-B14F-4D97-AF65-F5344CB8AC3E}">
        <p14:creationId xmlns:p14="http://schemas.microsoft.com/office/powerpoint/2010/main" val="7423290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ype As Art, Multiple Lines">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l">
              <a:lnSpc>
                <a:spcPct val="65000"/>
              </a:lnSpc>
              <a:defRPr sz="12500">
                <a:blipFill dpi="0" rotWithShape="1">
                  <a:blip r:embed="rId2"/>
                  <a:srcRect/>
                  <a:stretch>
                    <a:fillRect/>
                  </a:stretch>
                </a:blipFill>
              </a:defRPr>
            </a:lvl1pPr>
          </a:lstStyle>
          <a:p>
            <a:r>
              <a:rPr lang="en-US"/>
              <a:t>Multiple </a:t>
            </a:r>
            <a:br>
              <a:rPr lang="en-US"/>
            </a:br>
            <a:r>
              <a:rPr lang="en-US"/>
              <a:t>lines </a:t>
            </a:r>
          </a:p>
        </p:txBody>
      </p:sp>
    </p:spTree>
    <p:extLst>
      <p:ext uri="{BB962C8B-B14F-4D97-AF65-F5344CB8AC3E}">
        <p14:creationId xmlns:p14="http://schemas.microsoft.com/office/powerpoint/2010/main" val="38958575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636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5202D382-F177-4EDD-9E63-D410F58B207D}"/>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a:p>
        </p:txBody>
      </p:sp>
      <p:sp>
        <p:nvSpPr>
          <p:cNvPr id="2" name="Footer Placeholder">
            <a:extLst>
              <a:ext uri="{FF2B5EF4-FFF2-40B4-BE49-F238E27FC236}">
                <a16:creationId xmlns:a16="http://schemas.microsoft.com/office/drawing/2014/main" id="{5D5BB30E-8FED-4853-AD8A-7BB93B3FF178}"/>
              </a:ext>
            </a:extLst>
          </p:cNvPr>
          <p:cNvSpPr>
            <a:spLocks noGrp="1"/>
          </p:cNvSpPr>
          <p:nvPr>
            <p:ph type="ftr" sz="quarter" idx="10"/>
          </p:nvPr>
        </p:nvSpPr>
        <p:spPr/>
        <p:txBody>
          <a:bodyPr/>
          <a:lstStyle/>
          <a:p>
            <a:r>
              <a:rPr lang="en-US"/>
              <a:t>Confidential | Authorized </a:t>
            </a:r>
          </a:p>
        </p:txBody>
      </p:sp>
    </p:spTree>
    <p:extLst>
      <p:ext uri="{BB962C8B-B14F-4D97-AF65-F5344CB8AC3E}">
        <p14:creationId xmlns:p14="http://schemas.microsoft.com/office/powerpoint/2010/main" val="342904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7" name="Text Placeholder">
            <a:extLst>
              <a:ext uri="{FF2B5EF4-FFF2-40B4-BE49-F238E27FC236}">
                <a16:creationId xmlns:a16="http://schemas.microsoft.com/office/drawing/2014/main" id="{6BDD934D-C46A-42E7-82F9-E43F9A3604D0}"/>
              </a:ext>
            </a:extLst>
          </p:cNvPr>
          <p:cNvSpPr>
            <a:spLocks noGrp="1"/>
          </p:cNvSpPr>
          <p:nvPr>
            <p:ph type="body" sz="quarter" idx="13" hasCustomPrompt="1"/>
          </p:nvPr>
        </p:nvSpPr>
        <p:spPr>
          <a:xfrm>
            <a:off x="293442" y="3528820"/>
            <a:ext cx="11517557" cy="2055116"/>
          </a:xfrm>
        </p:spPr>
        <p:txBody>
          <a:bodyPr>
            <a:noAutofit/>
          </a:bodyPr>
          <a:lstStyle>
            <a:lvl1pPr marL="0" indent="0">
              <a:spcBef>
                <a:spcPts val="0"/>
              </a:spcBef>
              <a:buNone/>
              <a:defRPr sz="22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Speaker contact information</a:t>
            </a:r>
          </a:p>
        </p:txBody>
      </p:sp>
      <p:sp>
        <p:nvSpPr>
          <p:cNvPr id="16" name="Bar">
            <a:extLst>
              <a:ext uri="{FF2B5EF4-FFF2-40B4-BE49-F238E27FC236}">
                <a16:creationId xmlns:a16="http://schemas.microsoft.com/office/drawing/2014/main" id="{62127D76-909D-4C18-BB52-4DDB379ACAE3}"/>
              </a:ext>
            </a:extLst>
          </p:cNvPr>
          <p:cNvSpPr/>
          <p:nvPr userDrawn="1"/>
        </p:nvSpPr>
        <p:spPr>
          <a:xfrm>
            <a:off x="381000" y="3374136"/>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2" name="Title">
            <a:extLst>
              <a:ext uri="{FF2B5EF4-FFF2-40B4-BE49-F238E27FC236}">
                <a16:creationId xmlns:a16="http://schemas.microsoft.com/office/drawing/2014/main" id="{B56764AC-9C6B-4C1D-BE2B-C4E8A087CA75}"/>
              </a:ext>
            </a:extLst>
          </p:cNvPr>
          <p:cNvSpPr>
            <a:spLocks noGrp="1"/>
          </p:cNvSpPr>
          <p:nvPr>
            <p:ph type="title" hasCustomPrompt="1"/>
          </p:nvPr>
        </p:nvSpPr>
        <p:spPr>
          <a:xfrm>
            <a:off x="284749" y="521016"/>
            <a:ext cx="6195700" cy="2828660"/>
          </a:xfrm>
        </p:spPr>
        <p:txBody>
          <a:bodyPr anchor="b"/>
          <a:lstStyle>
            <a:lvl1pPr>
              <a:lnSpc>
                <a:spcPct val="85000"/>
              </a:lnSpc>
              <a:defRPr sz="4400"/>
            </a:lvl1pPr>
          </a:lstStyle>
          <a:p>
            <a:r>
              <a:rPr lang="en-US"/>
              <a:t>Click to add thank you message</a:t>
            </a:r>
          </a:p>
        </p:txBody>
      </p:sp>
      <p:sp>
        <p:nvSpPr>
          <p:cNvPr id="13" name="Footer Placeholder">
            <a:extLst>
              <a:ext uri="{FF2B5EF4-FFF2-40B4-BE49-F238E27FC236}">
                <a16:creationId xmlns:a16="http://schemas.microsoft.com/office/drawing/2014/main" id="{B08835D9-51EC-4CAD-A07F-93C2FF4161B9}"/>
              </a:ext>
            </a:extLst>
          </p:cNvPr>
          <p:cNvSpPr>
            <a:spLocks noGrp="1"/>
          </p:cNvSpPr>
          <p:nvPr>
            <p:ph type="ftr" sz="quarter" idx="3"/>
          </p:nvPr>
        </p:nvSpPr>
        <p:spPr>
          <a:xfrm>
            <a:off x="4374720" y="5923546"/>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Authorized </a:t>
            </a:r>
          </a:p>
        </p:txBody>
      </p:sp>
      <p:sp>
        <p:nvSpPr>
          <p:cNvPr id="7" name="TextBox 6">
            <a:extLst>
              <a:ext uri="{FF2B5EF4-FFF2-40B4-BE49-F238E27FC236}">
                <a16:creationId xmlns:a16="http://schemas.microsoft.com/office/drawing/2014/main" id="{8A720469-4E8E-4F55-96D3-10560B47177B}"/>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effectLst/>
                <a:latin typeface="+mj-lt"/>
                <a:ea typeface="Times New Roman" panose="02020603050405020304" pitchFamily="18" charset="0"/>
                <a:cs typeface="Times New Roman" panose="02020603050405020304" pitchFamily="18" charset="0"/>
              </a:rPr>
              <a:pPr algn="r"/>
              <a:t>2025</a:t>
            </a:fld>
            <a:r>
              <a:rPr lang="en-US" sz="1200">
                <a:effectLst/>
                <a:latin typeface="+mj-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360090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3" name="SP Agenda Section" hidden="1"/>
          <p:cNvGrpSpPr/>
          <p:nvPr userDrawn="1"/>
        </p:nvGrpSpPr>
        <p:grpSpPr>
          <a:xfrm>
            <a:off x="385100" y="2085631"/>
            <a:ext cx="8657275" cy="369332"/>
            <a:chOff x="1797664" y="2085631"/>
            <a:chExt cx="8657274" cy="369332"/>
          </a:xfrm>
        </p:grpSpPr>
        <p:sp>
          <p:nvSpPr>
            <p:cNvPr id="20" name="Textbox"/>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21" name="Textbox"/>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22" name="Textbox"/>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24" name="Textbox"/>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28" name="Textbox"/>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29" name="Textbox"/>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4" name="SP Agenda Section Highlight" hidden="1"/>
          <p:cNvGrpSpPr>
            <a:grpSpLocks/>
          </p:cNvGrpSpPr>
          <p:nvPr userDrawn="1"/>
        </p:nvGrpSpPr>
        <p:grpSpPr>
          <a:xfrm>
            <a:off x="385100" y="2616963"/>
            <a:ext cx="8657274" cy="369332"/>
            <a:chOff x="1797664" y="2616963"/>
            <a:chExt cx="8657274" cy="369332"/>
          </a:xfrm>
          <a:solidFill>
            <a:schemeClr val="accent1">
              <a:lumMod val="60000"/>
              <a:lumOff val="40000"/>
            </a:schemeClr>
          </a:solidFill>
        </p:grpSpPr>
        <p:sp>
          <p:nvSpPr>
            <p:cNvPr id="32" name="Textbox"/>
            <p:cNvSpPr txBox="1">
              <a:spLocks/>
            </p:cNvSpPr>
            <p:nvPr userDrawn="1"/>
          </p:nvSpPr>
          <p:spPr>
            <a:xfrm>
              <a:off x="2267220" y="2616963"/>
              <a:ext cx="3843347"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33" name="Textbox"/>
            <p:cNvSpPr txBox="1">
              <a:spLocks/>
            </p:cNvSpPr>
            <p:nvPr userDrawn="1"/>
          </p:nvSpPr>
          <p:spPr>
            <a:xfrm>
              <a:off x="1797664" y="2616963"/>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34" name="Textbox"/>
            <p:cNvSpPr txBox="1">
              <a:spLocks/>
            </p:cNvSpPr>
            <p:nvPr userDrawn="1"/>
          </p:nvSpPr>
          <p:spPr>
            <a:xfrm>
              <a:off x="9817944" y="2616963"/>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35" name="Textbox"/>
            <p:cNvSpPr txBox="1">
              <a:spLocks/>
            </p:cNvSpPr>
            <p:nvPr userDrawn="1"/>
          </p:nvSpPr>
          <p:spPr>
            <a:xfrm>
              <a:off x="7696160" y="2616963"/>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36" name="Textbox"/>
            <p:cNvSpPr txBox="1">
              <a:spLocks/>
            </p:cNvSpPr>
            <p:nvPr userDrawn="1"/>
          </p:nvSpPr>
          <p:spPr>
            <a:xfrm>
              <a:off x="6209330" y="2616963"/>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37" name="Textbox"/>
            <p:cNvSpPr txBox="1">
              <a:spLocks/>
            </p:cNvSpPr>
            <p:nvPr userDrawn="1"/>
          </p:nvSpPr>
          <p:spPr>
            <a:xfrm>
              <a:off x="9043221" y="2616963"/>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grpSp>
        <p:nvGrpSpPr>
          <p:cNvPr id="8" name="SP Agenda Subsection" hidden="1"/>
          <p:cNvGrpSpPr>
            <a:grpSpLocks/>
          </p:cNvGrpSpPr>
          <p:nvPr userDrawn="1"/>
        </p:nvGrpSpPr>
        <p:grpSpPr>
          <a:xfrm>
            <a:off x="853239" y="3148295"/>
            <a:ext cx="8189135" cy="369332"/>
            <a:chOff x="2265804" y="3155687"/>
            <a:chExt cx="8189134" cy="369332"/>
          </a:xfrm>
        </p:grpSpPr>
        <p:sp>
          <p:nvSpPr>
            <p:cNvPr id="39" name="Textbox"/>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a:solidFill>
                    <a:schemeClr val="tx1"/>
                  </a:solidFill>
                </a:rPr>
                <a:t>&lt;TEXT&gt;</a:t>
              </a:r>
            </a:p>
          </p:txBody>
        </p:sp>
        <p:sp>
          <p:nvSpPr>
            <p:cNvPr id="40" name="Textbox"/>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a:solidFill>
                    <a:schemeClr val="tx1"/>
                  </a:solidFill>
                </a:rPr>
                <a:t>&lt;N&gt;</a:t>
              </a:r>
            </a:p>
          </p:txBody>
        </p:sp>
        <p:sp>
          <p:nvSpPr>
            <p:cNvPr id="41" name="Textbox"/>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a:solidFill>
                    <a:schemeClr val="tx1"/>
                  </a:solidFill>
                </a:rPr>
                <a:t>&lt;P&gt;</a:t>
              </a:r>
            </a:p>
          </p:txBody>
        </p:sp>
        <p:sp>
          <p:nvSpPr>
            <p:cNvPr id="42" name="Textbox"/>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a:solidFill>
                    <a:schemeClr val="tx1"/>
                  </a:solidFill>
                </a:rPr>
                <a:t>&lt;TIMESLOT&gt;</a:t>
              </a:r>
            </a:p>
          </p:txBody>
        </p:sp>
        <p:sp>
          <p:nvSpPr>
            <p:cNvPr id="43" name="Textbox"/>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a:solidFill>
                    <a:schemeClr val="tx1"/>
                  </a:solidFill>
                </a:rPr>
                <a:t>&lt;RESPONSIBLE&gt;</a:t>
              </a:r>
            </a:p>
          </p:txBody>
        </p:sp>
        <p:sp>
          <p:nvSpPr>
            <p:cNvPr id="44" name="Textbox"/>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a:solidFill>
                    <a:schemeClr val="tx1"/>
                  </a:solidFill>
                </a:rPr>
                <a:t>&lt;DURATION&gt;</a:t>
              </a:r>
            </a:p>
          </p:txBody>
        </p:sp>
      </p:grpSp>
      <p:grpSp>
        <p:nvGrpSpPr>
          <p:cNvPr id="9" name="SP Agenda Subsection Highlight" hidden="1"/>
          <p:cNvGrpSpPr>
            <a:grpSpLocks/>
          </p:cNvGrpSpPr>
          <p:nvPr userDrawn="1"/>
        </p:nvGrpSpPr>
        <p:grpSpPr>
          <a:xfrm>
            <a:off x="853240" y="3679627"/>
            <a:ext cx="8189134" cy="369332"/>
            <a:chOff x="2265804" y="3694411"/>
            <a:chExt cx="8189134" cy="369332"/>
          </a:xfrm>
          <a:solidFill>
            <a:schemeClr val="accent1">
              <a:lumMod val="60000"/>
              <a:lumOff val="40000"/>
            </a:schemeClr>
          </a:solidFill>
        </p:grpSpPr>
        <p:sp>
          <p:nvSpPr>
            <p:cNvPr id="46" name="Textbox"/>
            <p:cNvSpPr txBox="1">
              <a:spLocks/>
            </p:cNvSpPr>
            <p:nvPr userDrawn="1"/>
          </p:nvSpPr>
          <p:spPr>
            <a:xfrm>
              <a:off x="2744123" y="3694411"/>
              <a:ext cx="3366444" cy="369332"/>
            </a:xfrm>
            <a:prstGeom prst="rect">
              <a:avLst/>
            </a:prstGeom>
            <a:noFill/>
          </p:spPr>
          <p:txBody>
            <a:bodyPr wrap="square" rtlCol="0" anchor="ctr">
              <a:normAutofit/>
            </a:bodyPr>
            <a:lstStyle/>
            <a:p>
              <a:pPr defTabSz="9334267">
                <a:tabLst>
                  <a:tab pos="9512062" algn="l"/>
                </a:tabLst>
              </a:pPr>
              <a:r>
                <a:rPr lang="en-US" sz="1400" b="1">
                  <a:solidFill>
                    <a:schemeClr val="tx1"/>
                  </a:solidFill>
                </a:rPr>
                <a:t>&lt;TEXT&gt;</a:t>
              </a:r>
            </a:p>
          </p:txBody>
        </p:sp>
        <p:sp>
          <p:nvSpPr>
            <p:cNvPr id="47" name="Textbox"/>
            <p:cNvSpPr txBox="1">
              <a:spLocks/>
            </p:cNvSpPr>
            <p:nvPr userDrawn="1"/>
          </p:nvSpPr>
          <p:spPr>
            <a:xfrm>
              <a:off x="2265804" y="3694411"/>
              <a:ext cx="379556" cy="369332"/>
            </a:xfrm>
            <a:prstGeom prst="rect">
              <a:avLst/>
            </a:prstGeom>
            <a:noFill/>
          </p:spPr>
          <p:txBody>
            <a:bodyPr wrap="none" rtlCol="0" anchor="ctr">
              <a:noAutofit/>
            </a:bodyPr>
            <a:lstStyle/>
            <a:p>
              <a:pPr algn="ctr"/>
              <a:r>
                <a:rPr lang="en-US" sz="1400" b="1">
                  <a:solidFill>
                    <a:schemeClr val="tx1"/>
                  </a:solidFill>
                </a:rPr>
                <a:t>&lt;N&gt;</a:t>
              </a:r>
            </a:p>
          </p:txBody>
        </p:sp>
        <p:sp>
          <p:nvSpPr>
            <p:cNvPr id="48" name="Textbox"/>
            <p:cNvSpPr txBox="1">
              <a:spLocks/>
            </p:cNvSpPr>
            <p:nvPr userDrawn="1"/>
          </p:nvSpPr>
          <p:spPr>
            <a:xfrm>
              <a:off x="9817944" y="3694411"/>
              <a:ext cx="636994" cy="369332"/>
            </a:xfrm>
            <a:prstGeom prst="rect">
              <a:avLst/>
            </a:prstGeom>
            <a:noFill/>
          </p:spPr>
          <p:txBody>
            <a:bodyPr wrap="none" rtlCol="0" anchor="ctr">
              <a:noAutofit/>
            </a:bodyPr>
            <a:lstStyle/>
            <a:p>
              <a:pPr algn="r"/>
              <a:r>
                <a:rPr lang="en-US" sz="1400" b="1">
                  <a:solidFill>
                    <a:schemeClr val="tx1"/>
                  </a:solidFill>
                </a:rPr>
                <a:t>&lt;P&gt;</a:t>
              </a:r>
            </a:p>
          </p:txBody>
        </p:sp>
        <p:sp>
          <p:nvSpPr>
            <p:cNvPr id="49" name="Textbox"/>
            <p:cNvSpPr txBox="1">
              <a:spLocks/>
            </p:cNvSpPr>
            <p:nvPr userDrawn="1"/>
          </p:nvSpPr>
          <p:spPr>
            <a:xfrm>
              <a:off x="7696160" y="3694411"/>
              <a:ext cx="1257061" cy="369332"/>
            </a:xfrm>
            <a:prstGeom prst="rect">
              <a:avLst/>
            </a:prstGeom>
            <a:noFill/>
          </p:spPr>
          <p:txBody>
            <a:bodyPr wrap="none" rtlCol="0" anchor="ctr">
              <a:noAutofit/>
            </a:bodyPr>
            <a:lstStyle/>
            <a:p>
              <a:pPr algn="l"/>
              <a:r>
                <a:rPr lang="en-US" sz="1400" b="1">
                  <a:solidFill>
                    <a:schemeClr val="tx1"/>
                  </a:solidFill>
                </a:rPr>
                <a:t>&lt;TIMESLOT&gt;</a:t>
              </a:r>
            </a:p>
          </p:txBody>
        </p:sp>
        <p:sp>
          <p:nvSpPr>
            <p:cNvPr id="50" name="Textbox"/>
            <p:cNvSpPr txBox="1">
              <a:spLocks/>
            </p:cNvSpPr>
            <p:nvPr userDrawn="1"/>
          </p:nvSpPr>
          <p:spPr>
            <a:xfrm>
              <a:off x="6209330" y="3694411"/>
              <a:ext cx="1388067" cy="369332"/>
            </a:xfrm>
            <a:prstGeom prst="rect">
              <a:avLst/>
            </a:prstGeom>
            <a:noFill/>
          </p:spPr>
          <p:txBody>
            <a:bodyPr wrap="none" rtlCol="0" anchor="ctr">
              <a:noAutofit/>
            </a:bodyPr>
            <a:lstStyle/>
            <a:p>
              <a:pPr algn="l"/>
              <a:r>
                <a:rPr lang="en-US" sz="1400" b="1">
                  <a:solidFill>
                    <a:schemeClr val="tx1"/>
                  </a:solidFill>
                </a:rPr>
                <a:t>&lt;RESPONSIBLE&gt;</a:t>
              </a:r>
            </a:p>
          </p:txBody>
        </p:sp>
        <p:sp>
          <p:nvSpPr>
            <p:cNvPr id="51" name="Textbox"/>
            <p:cNvSpPr txBox="1">
              <a:spLocks/>
            </p:cNvSpPr>
            <p:nvPr userDrawn="1"/>
          </p:nvSpPr>
          <p:spPr>
            <a:xfrm>
              <a:off x="9043221" y="3694411"/>
              <a:ext cx="684723" cy="369332"/>
            </a:xfrm>
            <a:prstGeom prst="rect">
              <a:avLst/>
            </a:prstGeom>
            <a:noFill/>
          </p:spPr>
          <p:txBody>
            <a:bodyPr wrap="none" rtlCol="0" anchor="ctr">
              <a:noAutofit/>
            </a:bodyPr>
            <a:lstStyle/>
            <a:p>
              <a:pPr algn="l"/>
              <a:r>
                <a:rPr lang="en-US" sz="1400" b="1">
                  <a:solidFill>
                    <a:schemeClr val="tx1"/>
                  </a:solidFill>
                </a:rPr>
                <a:t>&lt;DURATION&gt;</a:t>
              </a:r>
            </a:p>
          </p:txBody>
        </p:sp>
      </p:grpSp>
      <p:sp>
        <p:nvSpPr>
          <p:cNvPr id="2" name="Title">
            <a:extLst>
              <a:ext uri="{FF2B5EF4-FFF2-40B4-BE49-F238E27FC236}">
                <a16:creationId xmlns:a16="http://schemas.microsoft.com/office/drawing/2014/main" id="{AD3FC5EF-E69D-4618-8443-A903DF0604E7}"/>
              </a:ext>
            </a:extLst>
          </p:cNvPr>
          <p:cNvSpPr>
            <a:spLocks noGrp="1"/>
          </p:cNvSpPr>
          <p:nvPr>
            <p:ph type="title" idx="14" hasCustomPrompt="1"/>
          </p:nvPr>
        </p:nvSpPr>
        <p:spPr/>
        <p:txBody>
          <a:bodyPr/>
          <a:lstStyle/>
          <a:p>
            <a:r>
              <a:rPr lang="en-US"/>
              <a:t>Agenda</a:t>
            </a:r>
          </a:p>
        </p:txBody>
      </p:sp>
      <p:sp>
        <p:nvSpPr>
          <p:cNvPr id="38" name="Bar">
            <a:extLst>
              <a:ext uri="{FF2B5EF4-FFF2-40B4-BE49-F238E27FC236}">
                <a16:creationId xmlns:a16="http://schemas.microsoft.com/office/drawing/2014/main" id="{138C5D1F-7025-4361-82C0-442529977361}"/>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Tree>
    <p:extLst>
      <p:ext uri="{BB962C8B-B14F-4D97-AF65-F5344CB8AC3E}">
        <p14:creationId xmlns:p14="http://schemas.microsoft.com/office/powerpoint/2010/main" val="116535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bg1"/>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381000" y="4096092"/>
            <a:ext cx="10080000" cy="369332"/>
            <a:chOff x="1797664" y="2085631"/>
            <a:chExt cx="5940745" cy="369332"/>
          </a:xfrm>
        </p:grpSpPr>
        <p:sp>
          <p:nvSpPr>
            <p:cNvPr id="72" name="Textbox">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73" name="Textbox">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74" name="Textbox">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a:solidFill>
                    <a:schemeClr val="bg1"/>
                  </a:solidFill>
                </a:rPr>
                <a:t>&lt;P&gt;</a:t>
              </a:r>
            </a:p>
          </p:txBody>
        </p:sp>
        <p:sp>
          <p:nvSpPr>
            <p:cNvPr id="75" name="Textbox">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&lt;TIMESLOT&gt;</a:t>
              </a:r>
            </a:p>
          </p:txBody>
        </p:sp>
        <p:sp>
          <p:nvSpPr>
            <p:cNvPr id="76" name="Textbox">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&lt;RESPONSIBLE&gt;</a:t>
              </a:r>
            </a:p>
          </p:txBody>
        </p:sp>
        <p:sp>
          <p:nvSpPr>
            <p:cNvPr id="77" name="Textbox">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a:solidFill>
                    <a:schemeClr val="bg1"/>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a:t>This is the </a:t>
            </a:r>
            <a:r>
              <a:rPr lang="en-US" noProof="0" err="1"/>
              <a:t>SlideProof</a:t>
            </a:r>
            <a:r>
              <a:rPr lang="en-US" noProof="0"/>
              <a:t> Agenda Layout</a:t>
            </a:r>
          </a:p>
          <a:p>
            <a:pPr lvl="0"/>
            <a:r>
              <a:rPr lang="en-US" noProof="0"/>
              <a:t>http://www.veodin.com/slideproof/manual/agenda/</a:t>
            </a:r>
          </a:p>
          <a:p>
            <a:pPr lvl="0"/>
            <a:r>
              <a:rPr lang="en-US" noProof="0"/>
              <a:t>Use the Selection Pane (Alt+F10) to make the hidden shapes of the Agenda visible. Make sure you group them again after editing and rename them with </a:t>
            </a:r>
            <a:r>
              <a:rPr lang="en-US" noProof="0" err="1"/>
              <a:t>SlideProof</a:t>
            </a:r>
            <a:r>
              <a:rPr lang="en-US" noProof="0"/>
              <a:t> &gt; Agenda &gt; Rename Agenda Groups</a:t>
            </a:r>
          </a:p>
          <a:p>
            <a:pPr lvl="0"/>
            <a:r>
              <a:rPr lang="en-US" noProof="0"/>
              <a:t>Expected group names are:</a:t>
            </a:r>
          </a:p>
          <a:p>
            <a:pPr lvl="1"/>
            <a:endParaRPr lang="en-US" noProof="0"/>
          </a:p>
          <a:p>
            <a:pPr lvl="1"/>
            <a:r>
              <a:rPr lang="en-US" noProof="0"/>
              <a:t>SP Agenda Section - Mandatory</a:t>
            </a:r>
          </a:p>
          <a:p>
            <a:pPr lvl="1"/>
            <a:r>
              <a:rPr lang="en-US" noProof="0"/>
              <a:t>SP Agenda Section Highlight - Highlight the current section</a:t>
            </a:r>
          </a:p>
          <a:p>
            <a:pPr lvl="1"/>
            <a:r>
              <a:rPr lang="en-US" noProof="0"/>
              <a:t>SP Agenda Subsection - Mandatory if showing subsections</a:t>
            </a:r>
          </a:p>
          <a:p>
            <a:pPr lvl="1"/>
            <a:r>
              <a:rPr lang="en-US" noProof="0"/>
              <a:t>SP Agenda Subsection Highlight - Highlight the current subsection</a:t>
            </a:r>
          </a:p>
          <a:p>
            <a:pPr lvl="0"/>
            <a:r>
              <a:rPr lang="en-US" noProof="0"/>
              <a:t>Any shapes or images inside the groups will appear on the agenda pages. This notice (SP Agenda Notice) will not appear on the agenda pages.</a:t>
            </a:r>
          </a:p>
          <a:p>
            <a:pPr lvl="0"/>
            <a:r>
              <a:rPr lang="en-US" noProof="0"/>
              <a:t>Valid text placeholders are:</a:t>
            </a:r>
          </a:p>
          <a:p>
            <a:pPr lvl="1"/>
            <a:endParaRPr lang="en-US" noProof="0"/>
          </a:p>
          <a:p>
            <a:pPr lvl="1"/>
            <a:r>
              <a:rPr lang="en-US" noProof="0"/>
              <a:t>Section number:</a:t>
            </a:r>
          </a:p>
          <a:p>
            <a:pPr lvl="1"/>
            <a:r>
              <a:rPr lang="en-US" noProof="0"/>
              <a:t>&lt;N&gt; for Arabic number 1, 2, 3</a:t>
            </a:r>
          </a:p>
          <a:p>
            <a:pPr lvl="1"/>
            <a:r>
              <a:rPr lang="en-US" noProof="0"/>
              <a:t>&lt;R&gt; for Roman numeral I, II, III</a:t>
            </a:r>
          </a:p>
          <a:p>
            <a:pPr lvl="1"/>
            <a:r>
              <a:rPr lang="en-US" noProof="0"/>
              <a:t>&lt;RL&gt; for lower-case Roman numeral </a:t>
            </a:r>
            <a:r>
              <a:rPr lang="en-US" noProof="0" err="1"/>
              <a:t>i</a:t>
            </a:r>
            <a:r>
              <a:rPr lang="en-US" noProof="0"/>
              <a:t>, ii, iii</a:t>
            </a:r>
          </a:p>
          <a:p>
            <a:pPr lvl="1"/>
            <a:r>
              <a:rPr lang="en-US" noProof="0"/>
              <a:t>&lt;A&gt; for alphabetic character A, B, C</a:t>
            </a:r>
          </a:p>
          <a:p>
            <a:pPr lvl="1"/>
            <a:r>
              <a:rPr lang="en-US" noProof="0"/>
              <a:t>&lt;AL&gt; for lower-case Alphabetic character</a:t>
            </a:r>
          </a:p>
          <a:p>
            <a:pPr lvl="1"/>
            <a:r>
              <a:rPr lang="en-US" noProof="0"/>
              <a:t>&lt;TEXT&gt;</a:t>
            </a:r>
          </a:p>
          <a:p>
            <a:pPr lvl="1"/>
            <a:r>
              <a:rPr lang="en-US" noProof="0"/>
              <a:t>&lt;RESPONSIBLE&gt;</a:t>
            </a:r>
          </a:p>
          <a:p>
            <a:pPr lvl="1"/>
            <a:r>
              <a:rPr lang="en-US" noProof="0"/>
              <a:t>&lt;TIMESLOT&gt;</a:t>
            </a:r>
          </a:p>
          <a:p>
            <a:pPr lvl="1"/>
            <a:r>
              <a:rPr lang="en-US" noProof="0"/>
              <a:t>&lt;DURATION&gt; for duration</a:t>
            </a:r>
          </a:p>
          <a:p>
            <a:pPr lvl="1"/>
            <a:r>
              <a:rPr lang="en-US" noProof="0"/>
              <a:t>&lt;P&gt; for page number</a:t>
            </a:r>
          </a:p>
          <a:p>
            <a:pPr lvl="0"/>
            <a:r>
              <a:rPr lang="en-US" noProof="0"/>
              <a:t>If you want the agenda to be vertically centered on each Agenda slide, rename this layout to:</a:t>
            </a:r>
          </a:p>
          <a:p>
            <a:pPr lvl="1"/>
            <a:endParaRPr lang="en-US" noProof="0"/>
          </a:p>
          <a:p>
            <a:pPr lvl="1"/>
            <a:r>
              <a:rPr lang="en-US" noProof="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381000" y="4096092"/>
            <a:ext cx="10080000" cy="369332"/>
            <a:chOff x="1797664" y="2085631"/>
            <a:chExt cx="5940745" cy="369332"/>
          </a:xfrm>
        </p:grpSpPr>
        <p:sp>
          <p:nvSpPr>
            <p:cNvPr id="79" name="Textbox">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a:solidFill>
                    <a:schemeClr val="tx1"/>
                  </a:solidFill>
                </a:rPr>
                <a:t>&lt;TEXT&gt;</a:t>
              </a:r>
            </a:p>
          </p:txBody>
        </p:sp>
        <p:sp>
          <p:nvSpPr>
            <p:cNvPr id="80" name="Textbox">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a:solidFill>
                    <a:schemeClr val="tx1"/>
                  </a:solidFill>
                </a:rPr>
                <a:t>&lt;N&gt;</a:t>
              </a:r>
            </a:p>
          </p:txBody>
        </p:sp>
        <p:sp>
          <p:nvSpPr>
            <p:cNvPr id="81" name="Textbox">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a:solidFill>
                    <a:schemeClr val="bg1"/>
                  </a:solidFill>
                </a:rPr>
                <a:t>&lt;P&gt;</a:t>
              </a:r>
            </a:p>
          </p:txBody>
        </p:sp>
        <p:sp>
          <p:nvSpPr>
            <p:cNvPr id="82" name="Textbox">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&lt;TIMESLOT&gt;</a:t>
              </a:r>
            </a:p>
          </p:txBody>
        </p:sp>
        <p:sp>
          <p:nvSpPr>
            <p:cNvPr id="83" name="Textbox">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&lt;RESPONSIBLE&gt;</a:t>
              </a:r>
            </a:p>
          </p:txBody>
        </p:sp>
        <p:sp>
          <p:nvSpPr>
            <p:cNvPr id="84" name="Textbox">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a:solidFill>
                    <a:schemeClr val="bg1"/>
                  </a:solidFill>
                </a:rPr>
                <a:t>&lt;DURATION&gt;</a:t>
              </a:r>
            </a:p>
          </p:txBody>
        </p:sp>
      </p:grpSp>
    </p:spTree>
    <p:extLst>
      <p:ext uri="{BB962C8B-B14F-4D97-AF65-F5344CB8AC3E}">
        <p14:creationId xmlns:p14="http://schemas.microsoft.com/office/powerpoint/2010/main" val="249884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tx1"/>
                </a:solidFill>
              </a:defRPr>
            </a:lvl1pPr>
          </a:lstStyle>
          <a:p>
            <a:r>
              <a:rPr lang="en-US"/>
              <a:t>Click to edit</a:t>
            </a:r>
            <a:br>
              <a:rPr lang="en-US"/>
            </a:br>
            <a:r>
              <a:rPr lang="en-US"/>
              <a:t>master title style</a:t>
            </a:r>
          </a:p>
        </p:txBody>
      </p:sp>
      <p:sp>
        <p:nvSpPr>
          <p:cNvPr id="2" name="Footer Placeholder">
            <a:extLst>
              <a:ext uri="{FF2B5EF4-FFF2-40B4-BE49-F238E27FC236}">
                <a16:creationId xmlns:a16="http://schemas.microsoft.com/office/drawing/2014/main" id="{087376D2-6A59-4BA9-8EA0-2ACD180817BE}"/>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a:t>Confidential | Authorized HPE Partner Use Only</a:t>
            </a:r>
          </a:p>
        </p:txBody>
      </p:sp>
      <p:grpSp>
        <p:nvGrpSpPr>
          <p:cNvPr id="13" name="Logo">
            <a:extLst>
              <a:ext uri="{FF2B5EF4-FFF2-40B4-BE49-F238E27FC236}">
                <a16:creationId xmlns:a16="http://schemas.microsoft.com/office/drawing/2014/main" id="{C7CA71CE-C053-471F-9DCA-CD481E01A6E9}"/>
              </a:ext>
            </a:extLst>
          </p:cNvPr>
          <p:cNvGrpSpPr>
            <a:grpSpLocks noChangeAspect="1"/>
          </p:cNvGrpSpPr>
          <p:nvPr userDrawn="1"/>
        </p:nvGrpSpPr>
        <p:grpSpPr>
          <a:xfrm>
            <a:off x="393523" y="381956"/>
            <a:ext cx="2218745" cy="893759"/>
            <a:chOff x="393523" y="381956"/>
            <a:chExt cx="2218745" cy="893759"/>
          </a:xfrm>
        </p:grpSpPr>
        <p:sp>
          <p:nvSpPr>
            <p:cNvPr id="14" name="Element">
              <a:extLst>
                <a:ext uri="{FF2B5EF4-FFF2-40B4-BE49-F238E27FC236}">
                  <a16:creationId xmlns:a16="http://schemas.microsoft.com/office/drawing/2014/main" id="{E3099459-FF93-42DF-AF0B-9F971EEC0212}"/>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sp>
          <p:nvSpPr>
            <p:cNvPr id="20" name="Wordmark">
              <a:extLst>
                <a:ext uri="{FF2B5EF4-FFF2-40B4-BE49-F238E27FC236}">
                  <a16:creationId xmlns:a16="http://schemas.microsoft.com/office/drawing/2014/main" id="{75AF4DC2-08D7-4947-BE56-AB476704954E}"/>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etricHPE Black" panose="020B0A03030202060203" pitchFamily="34" charset="0"/>
              </a:endParaRPr>
            </a:p>
          </p:txBody>
        </p:sp>
      </p:grpSp>
    </p:spTree>
    <p:extLst>
      <p:ext uri="{BB962C8B-B14F-4D97-AF65-F5344CB8AC3E}">
        <p14:creationId xmlns:p14="http://schemas.microsoft.com/office/powerpoint/2010/main" val="382784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slideLayout" Target="../slideLayouts/slideLayout89.xml"/><Relationship Id="rId21" Type="http://schemas.openxmlformats.org/officeDocument/2006/relationships/slideLayout" Target="../slideLayouts/slideLayout71.xml"/><Relationship Id="rId34" Type="http://schemas.openxmlformats.org/officeDocument/2006/relationships/slideLayout" Target="../slideLayouts/slideLayout84.xml"/><Relationship Id="rId42" Type="http://schemas.openxmlformats.org/officeDocument/2006/relationships/slideLayout" Target="../slideLayouts/slideLayout92.xml"/><Relationship Id="rId47" Type="http://schemas.openxmlformats.org/officeDocument/2006/relationships/slideLayout" Target="../slideLayouts/slideLayout97.xml"/><Relationship Id="rId50" Type="http://schemas.openxmlformats.org/officeDocument/2006/relationships/image" Target="../media/image1.png"/><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9" Type="http://schemas.openxmlformats.org/officeDocument/2006/relationships/slideLayout" Target="../slideLayouts/slideLayout79.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slideLayout" Target="../slideLayouts/slideLayout90.xml"/><Relationship Id="rId45" Type="http://schemas.openxmlformats.org/officeDocument/2006/relationships/slideLayout" Target="../slideLayouts/slideLayout95.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49" Type="http://schemas.openxmlformats.org/officeDocument/2006/relationships/theme" Target="../theme/theme2.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4" Type="http://schemas.openxmlformats.org/officeDocument/2006/relationships/slideLayout" Target="../slideLayouts/slideLayout94.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43" Type="http://schemas.openxmlformats.org/officeDocument/2006/relationships/slideLayout" Target="../slideLayouts/slideLayout93.xml"/><Relationship Id="rId48" Type="http://schemas.openxmlformats.org/officeDocument/2006/relationships/slideLayout" Target="../slideLayouts/slideLayout98.xml"/><Relationship Id="rId8" Type="http://schemas.openxmlformats.org/officeDocument/2006/relationships/slideLayout" Target="../slideLayouts/slideLayout58.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slideLayout" Target="../slideLayouts/slideLayout88.xml"/><Relationship Id="rId46" Type="http://schemas.openxmlformats.org/officeDocument/2006/relationships/slideLayout" Target="../slideLayouts/slideLayout96.xml"/><Relationship Id="rId20" Type="http://schemas.openxmlformats.org/officeDocument/2006/relationships/slideLayout" Target="../slideLayouts/slideLayout70.xml"/><Relationship Id="rId41" Type="http://schemas.openxmlformats.org/officeDocument/2006/relationships/slideLayout" Target="../slideLayouts/slideLayout91.xml"/><Relationship Id="rId1" Type="http://schemas.openxmlformats.org/officeDocument/2006/relationships/slideLayout" Target="../slideLayouts/slideLayout51.xml"/><Relationship Id="rId6"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26" Type="http://schemas.openxmlformats.org/officeDocument/2006/relationships/slideLayout" Target="../slideLayouts/slideLayout124.xml"/><Relationship Id="rId39" Type="http://schemas.openxmlformats.org/officeDocument/2006/relationships/slideLayout" Target="../slideLayouts/slideLayout137.xml"/><Relationship Id="rId21" Type="http://schemas.openxmlformats.org/officeDocument/2006/relationships/slideLayout" Target="../slideLayouts/slideLayout119.xml"/><Relationship Id="rId34" Type="http://schemas.openxmlformats.org/officeDocument/2006/relationships/slideLayout" Target="../slideLayouts/slideLayout132.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50" Type="http://schemas.openxmlformats.org/officeDocument/2006/relationships/slideLayout" Target="../slideLayouts/slideLayout148.xml"/><Relationship Id="rId55" Type="http://schemas.openxmlformats.org/officeDocument/2006/relationships/slideLayout" Target="../slideLayouts/slideLayout153.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9" Type="http://schemas.openxmlformats.org/officeDocument/2006/relationships/slideLayout" Target="../slideLayouts/slideLayout127.xml"/><Relationship Id="rId11" Type="http://schemas.openxmlformats.org/officeDocument/2006/relationships/slideLayout" Target="../slideLayouts/slideLayout109.xml"/><Relationship Id="rId24" Type="http://schemas.openxmlformats.org/officeDocument/2006/relationships/slideLayout" Target="../slideLayouts/slideLayout122.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53" Type="http://schemas.openxmlformats.org/officeDocument/2006/relationships/slideLayout" Target="../slideLayouts/slideLayout151.xml"/><Relationship Id="rId58" Type="http://schemas.openxmlformats.org/officeDocument/2006/relationships/image" Target="../media/image1.png"/><Relationship Id="rId5" Type="http://schemas.openxmlformats.org/officeDocument/2006/relationships/slideLayout" Target="../slideLayouts/slideLayout103.xml"/><Relationship Id="rId19" Type="http://schemas.openxmlformats.org/officeDocument/2006/relationships/slideLayout" Target="../slideLayouts/slideLayout117.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56" Type="http://schemas.openxmlformats.org/officeDocument/2006/relationships/theme" Target="../theme/theme3.xml"/><Relationship Id="rId8" Type="http://schemas.openxmlformats.org/officeDocument/2006/relationships/slideLayout" Target="../slideLayouts/slideLayout106.xml"/><Relationship Id="rId51" Type="http://schemas.openxmlformats.org/officeDocument/2006/relationships/slideLayout" Target="../slideLayouts/slideLayout149.xml"/><Relationship Id="rId3" Type="http://schemas.openxmlformats.org/officeDocument/2006/relationships/slideLayout" Target="../slideLayouts/slideLayout101.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20" Type="http://schemas.openxmlformats.org/officeDocument/2006/relationships/slideLayout" Target="../slideLayouts/slideLayout118.xml"/><Relationship Id="rId41" Type="http://schemas.openxmlformats.org/officeDocument/2006/relationships/slideLayout" Target="../slideLayouts/slideLayout139.xml"/><Relationship Id="rId54" Type="http://schemas.openxmlformats.org/officeDocument/2006/relationships/slideLayout" Target="../slideLayouts/slideLayout152.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 Id="rId57" Type="http://schemas.openxmlformats.org/officeDocument/2006/relationships/image" Target="../media/image7.jpeg"/><Relationship Id="rId10" Type="http://schemas.openxmlformats.org/officeDocument/2006/relationships/slideLayout" Target="../slideLayouts/slideLayout108.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52" Type="http://schemas.openxmlformats.org/officeDocument/2006/relationships/slideLayout" Target="../slideLayouts/slideLayout15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39" Type="http://schemas.openxmlformats.org/officeDocument/2006/relationships/slideLayout" Target="../slideLayouts/slideLayout192.xml"/><Relationship Id="rId21" Type="http://schemas.openxmlformats.org/officeDocument/2006/relationships/slideLayout" Target="../slideLayouts/slideLayout174.xml"/><Relationship Id="rId34" Type="http://schemas.openxmlformats.org/officeDocument/2006/relationships/slideLayout" Target="../slideLayouts/slideLayout187.xml"/><Relationship Id="rId42" Type="http://schemas.openxmlformats.org/officeDocument/2006/relationships/slideLayout" Target="../slideLayouts/slideLayout195.xml"/><Relationship Id="rId47" Type="http://schemas.openxmlformats.org/officeDocument/2006/relationships/slideLayout" Target="../slideLayouts/slideLayout200.xml"/><Relationship Id="rId50" Type="http://schemas.openxmlformats.org/officeDocument/2006/relationships/theme" Target="../theme/theme4.xml"/><Relationship Id="rId7" Type="http://schemas.openxmlformats.org/officeDocument/2006/relationships/slideLayout" Target="../slideLayouts/slideLayout160.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9" Type="http://schemas.openxmlformats.org/officeDocument/2006/relationships/slideLayout" Target="../slideLayouts/slideLayout182.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32" Type="http://schemas.openxmlformats.org/officeDocument/2006/relationships/slideLayout" Target="../slideLayouts/slideLayout185.xml"/><Relationship Id="rId37" Type="http://schemas.openxmlformats.org/officeDocument/2006/relationships/slideLayout" Target="../slideLayouts/slideLayout190.xml"/><Relationship Id="rId40" Type="http://schemas.openxmlformats.org/officeDocument/2006/relationships/slideLayout" Target="../slideLayouts/slideLayout193.xml"/><Relationship Id="rId45" Type="http://schemas.openxmlformats.org/officeDocument/2006/relationships/slideLayout" Target="../slideLayouts/slideLayout198.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36" Type="http://schemas.openxmlformats.org/officeDocument/2006/relationships/slideLayout" Target="../slideLayouts/slideLayout189.xml"/><Relationship Id="rId49" Type="http://schemas.openxmlformats.org/officeDocument/2006/relationships/slideLayout" Target="../slideLayouts/slideLayout202.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31" Type="http://schemas.openxmlformats.org/officeDocument/2006/relationships/slideLayout" Target="../slideLayouts/slideLayout184.xml"/><Relationship Id="rId44" Type="http://schemas.openxmlformats.org/officeDocument/2006/relationships/slideLayout" Target="../slideLayouts/slideLayout197.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 Id="rId30" Type="http://schemas.openxmlformats.org/officeDocument/2006/relationships/slideLayout" Target="../slideLayouts/slideLayout183.xml"/><Relationship Id="rId35" Type="http://schemas.openxmlformats.org/officeDocument/2006/relationships/slideLayout" Target="../slideLayouts/slideLayout188.xml"/><Relationship Id="rId43" Type="http://schemas.openxmlformats.org/officeDocument/2006/relationships/slideLayout" Target="../slideLayouts/slideLayout196.xml"/><Relationship Id="rId48" Type="http://schemas.openxmlformats.org/officeDocument/2006/relationships/slideLayout" Target="../slideLayouts/slideLayout201.xml"/><Relationship Id="rId8" Type="http://schemas.openxmlformats.org/officeDocument/2006/relationships/slideLayout" Target="../slideLayouts/slideLayout161.xml"/><Relationship Id="rId51" Type="http://schemas.openxmlformats.org/officeDocument/2006/relationships/image" Target="../media/image1.png"/><Relationship Id="rId3" Type="http://schemas.openxmlformats.org/officeDocument/2006/relationships/slideLayout" Target="../slideLayouts/slideLayout156.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33" Type="http://schemas.openxmlformats.org/officeDocument/2006/relationships/slideLayout" Target="../slideLayouts/slideLayout186.xml"/><Relationship Id="rId38" Type="http://schemas.openxmlformats.org/officeDocument/2006/relationships/slideLayout" Target="../slideLayouts/slideLayout191.xml"/><Relationship Id="rId46" Type="http://schemas.openxmlformats.org/officeDocument/2006/relationships/slideLayout" Target="../slideLayouts/slideLayout199.xml"/><Relationship Id="rId20" Type="http://schemas.openxmlformats.org/officeDocument/2006/relationships/slideLayout" Target="../slideLayouts/slideLayout173.xml"/><Relationship Id="rId41" Type="http://schemas.openxmlformats.org/officeDocument/2006/relationships/slideLayout" Target="../slideLayouts/slideLayout194.xml"/><Relationship Id="rId1" Type="http://schemas.openxmlformats.org/officeDocument/2006/relationships/slideLayout" Target="../slideLayouts/slideLayout154.xml"/><Relationship Id="rId6"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F759ED98-483C-42F4-AA52-F2F638877580}"/>
              </a:ext>
            </a:extLst>
          </p:cNvPr>
          <p:cNvSpPr>
            <a:spLocks noGrp="1"/>
          </p:cNvSpPr>
          <p:nvPr>
            <p:ph type="sldNum" sz="quarter" idx="4"/>
          </p:nvPr>
        </p:nvSpPr>
        <p:spPr>
          <a:xfrm>
            <a:off x="11202856" y="6301811"/>
            <a:ext cx="684344" cy="365125"/>
          </a:xfrm>
          <a:prstGeom prst="rect">
            <a:avLst/>
          </a:prstGeom>
        </p:spPr>
        <p:txBody>
          <a:bodyPr vert="horz" lIns="91440" tIns="45720" rIns="91440" bIns="45720" rtlCol="0" anchor="ctr"/>
          <a:lstStyle>
            <a:lvl1pPr marL="205699" indent="-205699" algn="l">
              <a:lnSpc>
                <a:spcPct val="90000"/>
              </a:lnSpc>
              <a:buSzPct val="120000"/>
              <a:buFontTx/>
              <a:buBlip>
                <a:blip r:embed="rId52"/>
              </a:buBlip>
              <a:defRPr sz="2000" kern="1200" cap="all" normalizeH="0" baseline="10000">
                <a:solidFill>
                  <a:schemeClr val="tx1"/>
                </a:solidFill>
                <a:latin typeface="+mn-lt"/>
              </a:defRPr>
            </a:lvl1pPr>
          </a:lstStyle>
          <a:p>
            <a:pPr defTabSz="1088421"/>
            <a:fld id="{104FC826-72BB-4AF1-BA01-A94F7396A7DC}" type="slidenum">
              <a:rPr lang="en-US" smtClean="0"/>
              <a:pPr defTabSz="1088421"/>
              <a:t>‹#›</a:t>
            </a:fld>
            <a:endParaRPr lang="en-US"/>
          </a:p>
        </p:txBody>
      </p:sp>
      <p:sp>
        <p:nvSpPr>
          <p:cNvPr id="8" name="Footer Placeholder">
            <a:extLst>
              <a:ext uri="{FF2B5EF4-FFF2-40B4-BE49-F238E27FC236}">
                <a16:creationId xmlns:a16="http://schemas.microsoft.com/office/drawing/2014/main" id="{58400D4D-D383-483A-A797-47C73BC11038}"/>
              </a:ext>
            </a:extLst>
          </p:cNvPr>
          <p:cNvSpPr>
            <a:spLocks noGrp="1"/>
          </p:cNvSpPr>
          <p:nvPr>
            <p:ph type="ftr" sz="quarter" idx="3"/>
          </p:nvPr>
        </p:nvSpPr>
        <p:spPr>
          <a:xfrm>
            <a:off x="3721696" y="6129337"/>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For Training Purposes Only</a:t>
            </a:r>
          </a:p>
        </p:txBody>
      </p:sp>
      <p:sp>
        <p:nvSpPr>
          <p:cNvPr id="17" name="Element">
            <a:extLst>
              <a:ext uri="{FF2B5EF4-FFF2-40B4-BE49-F238E27FC236}">
                <a16:creationId xmlns:a16="http://schemas.microsoft.com/office/drawing/2014/main" id="{C38F67B8-84E4-471A-83C2-5829945DB925}"/>
              </a:ext>
            </a:extLst>
          </p:cNvPr>
          <p:cNvSpPr>
            <a:spLocks noChangeAspect="1"/>
          </p:cNvSpPr>
          <p:nvPr/>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a:p>
        </p:txBody>
      </p:sp>
      <p:sp>
        <p:nvSpPr>
          <p:cNvPr id="3" name="Text Placeholder"/>
          <p:cNvSpPr>
            <a:spLocks noGrp="1"/>
          </p:cNvSpPr>
          <p:nvPr>
            <p:ph type="body" idx="1"/>
          </p:nvPr>
        </p:nvSpPr>
        <p:spPr>
          <a:xfrm>
            <a:off x="285909" y="998682"/>
            <a:ext cx="11498104" cy="4571999"/>
          </a:xfrm>
          <a:prstGeom prst="rect">
            <a:avLst/>
          </a:prstGeom>
          <a:ln w="57150">
            <a:noFill/>
            <a:miter lim="800000"/>
          </a:ln>
        </p:spPr>
        <p:txBody>
          <a:bodyPr vert="horz" lIns="91440" tIns="91440" rIns="9144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p:cNvSpPr>
            <a:spLocks noGrp="1"/>
          </p:cNvSpPr>
          <p:nvPr>
            <p:ph type="title"/>
          </p:nvPr>
        </p:nvSpPr>
        <p:spPr>
          <a:xfrm>
            <a:off x="285743" y="391852"/>
            <a:ext cx="11498270" cy="401362"/>
          </a:xfrm>
          <a:prstGeom prst="rect">
            <a:avLst/>
          </a:prstGeom>
          <a:ln w="57150">
            <a:noFill/>
            <a:miter lim="800000"/>
          </a:ln>
        </p:spPr>
        <p:txBody>
          <a:bodyPr vert="horz" lIns="91440" tIns="91440" rIns="91440" bIns="91440" rtlCol="0" anchor="ctr" anchorCtr="0">
            <a:noAutofit/>
          </a:bodyPr>
          <a:lstStyle/>
          <a:p>
            <a:r>
              <a:rPr lang="en-US"/>
              <a:t>Click to edit Master title style</a:t>
            </a:r>
          </a:p>
        </p:txBody>
      </p:sp>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660" r:id="rId1"/>
    <p:sldLayoutId id="2147483761" r:id="rId2"/>
    <p:sldLayoutId id="2147483696" r:id="rId3"/>
    <p:sldLayoutId id="2147483695" r:id="rId4"/>
    <p:sldLayoutId id="2147483702" r:id="rId5"/>
    <p:sldLayoutId id="2147483701" r:id="rId6"/>
    <p:sldLayoutId id="2147483705" r:id="rId7"/>
    <p:sldLayoutId id="2147483661" r:id="rId8"/>
    <p:sldLayoutId id="2147483662" r:id="rId9"/>
    <p:sldLayoutId id="2147483663" r:id="rId10"/>
    <p:sldLayoutId id="2147483685" r:id="rId11"/>
    <p:sldLayoutId id="2147483686" r:id="rId12"/>
    <p:sldLayoutId id="2147483666" r:id="rId13"/>
    <p:sldLayoutId id="2147483756" r:id="rId14"/>
    <p:sldLayoutId id="2147483668" r:id="rId15"/>
    <p:sldLayoutId id="2147483669" r:id="rId16"/>
    <p:sldLayoutId id="2147483652" r:id="rId17"/>
    <p:sldLayoutId id="2147483698" r:id="rId18"/>
    <p:sldLayoutId id="2147483755" r:id="rId19"/>
    <p:sldLayoutId id="2147483670" r:id="rId20"/>
    <p:sldLayoutId id="2147483671" r:id="rId21"/>
    <p:sldLayoutId id="2147483699" r:id="rId22"/>
    <p:sldLayoutId id="2147483672" r:id="rId23"/>
    <p:sldLayoutId id="2147483673" r:id="rId24"/>
    <p:sldLayoutId id="2147483654" r:id="rId25"/>
    <p:sldLayoutId id="2147483679" r:id="rId26"/>
    <p:sldLayoutId id="2147483688" r:id="rId27"/>
    <p:sldLayoutId id="2147483689" r:id="rId28"/>
    <p:sldLayoutId id="2147483690" r:id="rId29"/>
    <p:sldLayoutId id="2147483691" r:id="rId30"/>
    <p:sldLayoutId id="2147483692" r:id="rId31"/>
    <p:sldLayoutId id="2147483693" r:id="rId32"/>
    <p:sldLayoutId id="2147483694" r:id="rId33"/>
    <p:sldLayoutId id="2147483656" r:id="rId34"/>
    <p:sldLayoutId id="2147483657" r:id="rId35"/>
    <p:sldLayoutId id="2147483758" r:id="rId36"/>
    <p:sldLayoutId id="2147483697" r:id="rId37"/>
    <p:sldLayoutId id="2147483676" r:id="rId38"/>
    <p:sldLayoutId id="2147483677" r:id="rId39"/>
    <p:sldLayoutId id="2147483706" r:id="rId40"/>
    <p:sldLayoutId id="2147483707" r:id="rId41"/>
    <p:sldLayoutId id="2147483704" r:id="rId42"/>
    <p:sldLayoutId id="2147483752" r:id="rId43"/>
    <p:sldLayoutId id="2147483753" r:id="rId44"/>
    <p:sldLayoutId id="2147483703" r:id="rId45"/>
    <p:sldLayoutId id="2147483757" r:id="rId46"/>
    <p:sldLayoutId id="2147483700" r:id="rId47"/>
    <p:sldLayoutId id="2147483759" r:id="rId48"/>
    <p:sldLayoutId id="2147483760" r:id="rId49"/>
    <p:sldLayoutId id="2147483762" r:id="rId5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17" userDrawn="1">
          <p15:clr>
            <a:srgbClr val="F26B43"/>
          </p15:clr>
        </p15:guide>
        <p15:guide id="3" pos="240" userDrawn="1">
          <p15:clr>
            <a:srgbClr val="F26B43"/>
          </p15:clr>
        </p15:guide>
        <p15:guide id="4" pos="7423" userDrawn="1">
          <p15:clr>
            <a:srgbClr val="F26B43"/>
          </p15:clr>
        </p15:guide>
        <p15:guide id="5" orient="horz" pos="432" userDrawn="1">
          <p15:clr>
            <a:srgbClr val="F26B43"/>
          </p15:clr>
        </p15:guide>
        <p15:guide id="6" orient="horz" pos="3884" userDrawn="1">
          <p15:clr>
            <a:srgbClr val="F26B43"/>
          </p15:clr>
        </p15:guide>
        <p15:guide id="7" orient="horz" pos="1440" userDrawn="1">
          <p15:clr>
            <a:srgbClr val="F26B43"/>
          </p15:clr>
        </p15:guide>
        <p15:guide id="8" orient="horz" pos="2880" userDrawn="1">
          <p15:clr>
            <a:srgbClr val="F26B43"/>
          </p15:clr>
        </p15:guide>
        <p15:guide id="9" pos="2568" userDrawn="1">
          <p15:clr>
            <a:srgbClr val="F26B43"/>
          </p15:clr>
        </p15:guide>
        <p15:guide id="10" pos="5112" userDrawn="1">
          <p15:clr>
            <a:srgbClr val="F26B43"/>
          </p15:clr>
        </p15:guide>
        <p15:guide id="11" orient="horz" pos="411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F759ED98-483C-42F4-AA52-F2F638877580}"/>
              </a:ext>
            </a:extLst>
          </p:cNvPr>
          <p:cNvSpPr>
            <a:spLocks noGrp="1"/>
          </p:cNvSpPr>
          <p:nvPr>
            <p:ph type="sldNum" sz="quarter" idx="4"/>
          </p:nvPr>
        </p:nvSpPr>
        <p:spPr>
          <a:xfrm>
            <a:off x="11202856" y="6301811"/>
            <a:ext cx="684344" cy="365125"/>
          </a:xfrm>
          <a:prstGeom prst="rect">
            <a:avLst/>
          </a:prstGeom>
        </p:spPr>
        <p:txBody>
          <a:bodyPr vert="horz" lIns="91440" tIns="45720" rIns="91440" bIns="45720" rtlCol="0" anchor="ctr"/>
          <a:lstStyle>
            <a:lvl1pPr marL="205699" indent="-205699" algn="l">
              <a:lnSpc>
                <a:spcPct val="90000"/>
              </a:lnSpc>
              <a:buSzPct val="120000"/>
              <a:buFontTx/>
              <a:buBlip>
                <a:blip r:embed="rId50"/>
              </a:buBlip>
              <a:defRPr sz="2000" kern="1200" cap="all" normalizeH="0" baseline="10000">
                <a:solidFill>
                  <a:schemeClr val="tx1"/>
                </a:solidFill>
                <a:latin typeface="+mn-lt"/>
              </a:defRPr>
            </a:lvl1pPr>
          </a:lstStyle>
          <a:p>
            <a:pPr defTabSz="1088421"/>
            <a:fld id="{104FC826-72BB-4AF1-BA01-A94F7396A7DC}" type="slidenum">
              <a:rPr lang="en-US" smtClean="0"/>
              <a:pPr defTabSz="1088421"/>
              <a:t>‹#›</a:t>
            </a:fld>
            <a:endParaRPr lang="en-US"/>
          </a:p>
        </p:txBody>
      </p:sp>
      <p:sp>
        <p:nvSpPr>
          <p:cNvPr id="8" name="Footer Placeholder">
            <a:extLst>
              <a:ext uri="{FF2B5EF4-FFF2-40B4-BE49-F238E27FC236}">
                <a16:creationId xmlns:a16="http://schemas.microsoft.com/office/drawing/2014/main" id="{58400D4D-D383-483A-A797-47C73BC11038}"/>
              </a:ext>
            </a:extLst>
          </p:cNvPr>
          <p:cNvSpPr>
            <a:spLocks noGrp="1"/>
          </p:cNvSpPr>
          <p:nvPr>
            <p:ph type="ftr" sz="quarter" idx="3"/>
          </p:nvPr>
        </p:nvSpPr>
        <p:spPr>
          <a:xfrm>
            <a:off x="3721696" y="6129337"/>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Authorized </a:t>
            </a:r>
          </a:p>
        </p:txBody>
      </p:sp>
      <p:sp>
        <p:nvSpPr>
          <p:cNvPr id="17" name="Element">
            <a:extLst>
              <a:ext uri="{FF2B5EF4-FFF2-40B4-BE49-F238E27FC236}">
                <a16:creationId xmlns:a16="http://schemas.microsoft.com/office/drawing/2014/main" id="{C38F67B8-84E4-471A-83C2-5829945DB925}"/>
              </a:ext>
            </a:extLst>
          </p:cNvPr>
          <p:cNvSpPr>
            <a:spLocks noChangeAspect="1"/>
          </p:cNvSpPr>
          <p:nvPr/>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a:p>
        </p:txBody>
      </p:sp>
      <p:sp>
        <p:nvSpPr>
          <p:cNvPr id="3" name="Text Placeholder"/>
          <p:cNvSpPr>
            <a:spLocks noGrp="1"/>
          </p:cNvSpPr>
          <p:nvPr>
            <p:ph type="body" idx="1"/>
          </p:nvPr>
        </p:nvSpPr>
        <p:spPr>
          <a:xfrm>
            <a:off x="285909" y="998682"/>
            <a:ext cx="11498104" cy="4571999"/>
          </a:xfrm>
          <a:prstGeom prst="rect">
            <a:avLst/>
          </a:prstGeom>
          <a:ln w="57150">
            <a:noFill/>
            <a:miter lim="800000"/>
          </a:ln>
        </p:spPr>
        <p:txBody>
          <a:bodyPr vert="horz" lIns="91440" tIns="91440" rIns="9144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p:cNvSpPr>
            <a:spLocks noGrp="1"/>
          </p:cNvSpPr>
          <p:nvPr>
            <p:ph type="title"/>
          </p:nvPr>
        </p:nvSpPr>
        <p:spPr>
          <a:xfrm>
            <a:off x="285743" y="391852"/>
            <a:ext cx="11498270" cy="401362"/>
          </a:xfrm>
          <a:prstGeom prst="rect">
            <a:avLst/>
          </a:prstGeom>
          <a:ln w="57150">
            <a:noFill/>
            <a:miter lim="800000"/>
          </a:ln>
        </p:spPr>
        <p:txBody>
          <a:bodyPr vert="horz" lIns="91440" tIns="91440" rIns="91440" bIns="91440" rtlCol="0" anchor="ctr" anchorCtr="0">
            <a:noAutofit/>
          </a:bodyPr>
          <a:lstStyle/>
          <a:p>
            <a:r>
              <a:rPr lang="en-US"/>
              <a:t>Click to edit Master title style</a:t>
            </a:r>
          </a:p>
        </p:txBody>
      </p:sp>
    </p:spTree>
    <p:extLst>
      <p:ext uri="{BB962C8B-B14F-4D97-AF65-F5344CB8AC3E}">
        <p14:creationId xmlns:p14="http://schemas.microsoft.com/office/powerpoint/2010/main" val="4090375124"/>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 id="2147483789" r:id="rId26"/>
    <p:sldLayoutId id="2147483790" r:id="rId27"/>
    <p:sldLayoutId id="2147483791" r:id="rId28"/>
    <p:sldLayoutId id="2147483792" r:id="rId29"/>
    <p:sldLayoutId id="2147483793" r:id="rId30"/>
    <p:sldLayoutId id="2147483794" r:id="rId31"/>
    <p:sldLayoutId id="2147483795" r:id="rId32"/>
    <p:sldLayoutId id="2147483796" r:id="rId33"/>
    <p:sldLayoutId id="2147483797" r:id="rId34"/>
    <p:sldLayoutId id="2147483798" r:id="rId35"/>
    <p:sldLayoutId id="2147483799" r:id="rId36"/>
    <p:sldLayoutId id="2147483800" r:id="rId37"/>
    <p:sldLayoutId id="2147483801" r:id="rId38"/>
    <p:sldLayoutId id="2147483802" r:id="rId39"/>
    <p:sldLayoutId id="2147483803" r:id="rId40"/>
    <p:sldLayoutId id="2147483804" r:id="rId41"/>
    <p:sldLayoutId id="2147483805" r:id="rId42"/>
    <p:sldLayoutId id="2147483806" r:id="rId43"/>
    <p:sldLayoutId id="2147483807" r:id="rId44"/>
    <p:sldLayoutId id="2147483808" r:id="rId45"/>
    <p:sldLayoutId id="2147483809" r:id="rId46"/>
    <p:sldLayoutId id="2147483810" r:id="rId47"/>
    <p:sldLayoutId id="2147483811"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17">
          <p15:clr>
            <a:srgbClr val="F26B43"/>
          </p15:clr>
        </p15:guide>
        <p15:guide id="3" pos="240">
          <p15:clr>
            <a:srgbClr val="F26B43"/>
          </p15:clr>
        </p15:guide>
        <p15:guide id="4" pos="7423">
          <p15:clr>
            <a:srgbClr val="F26B43"/>
          </p15:clr>
        </p15:guide>
        <p15:guide id="5" orient="horz" pos="432">
          <p15:clr>
            <a:srgbClr val="F26B43"/>
          </p15:clr>
        </p15:guide>
        <p15:guide id="6" orient="horz" pos="3884">
          <p15:clr>
            <a:srgbClr val="F26B43"/>
          </p15:clr>
        </p15:guide>
        <p15:guide id="7" orient="horz" pos="1440">
          <p15:clr>
            <a:srgbClr val="F26B43"/>
          </p15:clr>
        </p15:guide>
        <p15:guide id="8" orient="horz" pos="2880">
          <p15:clr>
            <a:srgbClr val="F26B43"/>
          </p15:clr>
        </p15:guide>
        <p15:guide id="9" pos="2568">
          <p15:clr>
            <a:srgbClr val="F26B43"/>
          </p15:clr>
        </p15:guide>
        <p15:guide id="10" pos="5112">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7">
            <a:lum/>
          </a:blip>
          <a:srcRect/>
          <a:stretch>
            <a:fillRect/>
          </a:stretch>
        </a:blip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F759ED98-483C-42F4-AA52-F2F638877580}"/>
              </a:ext>
            </a:extLst>
          </p:cNvPr>
          <p:cNvSpPr>
            <a:spLocks noGrp="1"/>
          </p:cNvSpPr>
          <p:nvPr>
            <p:ph type="sldNum" sz="quarter" idx="4"/>
          </p:nvPr>
        </p:nvSpPr>
        <p:spPr>
          <a:xfrm>
            <a:off x="11202856" y="6301811"/>
            <a:ext cx="684344" cy="365125"/>
          </a:xfrm>
          <a:prstGeom prst="rect">
            <a:avLst/>
          </a:prstGeom>
        </p:spPr>
        <p:txBody>
          <a:bodyPr vert="horz" lIns="91440" tIns="45720" rIns="91440" bIns="45720" rtlCol="0" anchor="ctr"/>
          <a:lstStyle>
            <a:lvl1pPr marL="205699" indent="-205699" algn="l">
              <a:lnSpc>
                <a:spcPct val="90000"/>
              </a:lnSpc>
              <a:buSzPct val="120000"/>
              <a:buFontTx/>
              <a:buBlip>
                <a:blip r:embed="rId58"/>
              </a:buBlip>
              <a:defRPr sz="2000" kern="1200" cap="all" normalizeH="0" baseline="10000">
                <a:solidFill>
                  <a:schemeClr val="tx1"/>
                </a:solidFill>
                <a:latin typeface="+mn-lt"/>
              </a:defRPr>
            </a:lvl1pPr>
          </a:lstStyle>
          <a:p>
            <a:pPr defTabSz="1088421"/>
            <a:fld id="{104FC826-72BB-4AF1-BA01-A94F7396A7DC}" type="slidenum">
              <a:rPr lang="en-US" smtClean="0"/>
              <a:pPr defTabSz="1088421"/>
              <a:t>‹#›</a:t>
            </a:fld>
            <a:endParaRPr lang="en-US"/>
          </a:p>
        </p:txBody>
      </p:sp>
      <p:sp>
        <p:nvSpPr>
          <p:cNvPr id="8" name="Footer Placeholder">
            <a:extLst>
              <a:ext uri="{FF2B5EF4-FFF2-40B4-BE49-F238E27FC236}">
                <a16:creationId xmlns:a16="http://schemas.microsoft.com/office/drawing/2014/main" id="{58400D4D-D383-483A-A797-47C73BC11038}"/>
              </a:ext>
            </a:extLst>
          </p:cNvPr>
          <p:cNvSpPr>
            <a:spLocks noGrp="1"/>
          </p:cNvSpPr>
          <p:nvPr>
            <p:ph type="ftr" sz="quarter" idx="3"/>
          </p:nvPr>
        </p:nvSpPr>
        <p:spPr>
          <a:xfrm>
            <a:off x="3721696" y="6129337"/>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a:t>Confidential | Authorized HPE Partner Use Only</a:t>
            </a:r>
          </a:p>
        </p:txBody>
      </p:sp>
      <p:sp>
        <p:nvSpPr>
          <p:cNvPr id="17" name="Element">
            <a:extLst>
              <a:ext uri="{FF2B5EF4-FFF2-40B4-BE49-F238E27FC236}">
                <a16:creationId xmlns:a16="http://schemas.microsoft.com/office/drawing/2014/main" id="{C38F67B8-84E4-471A-83C2-5829945DB925}"/>
              </a:ext>
            </a:extLst>
          </p:cNvPr>
          <p:cNvSpPr>
            <a:spLocks noChangeAspect="1"/>
          </p:cNvSpPr>
          <p:nvPr/>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a:p>
        </p:txBody>
      </p:sp>
      <p:sp>
        <p:nvSpPr>
          <p:cNvPr id="3" name="Text Placeholder"/>
          <p:cNvSpPr>
            <a:spLocks noGrp="1"/>
          </p:cNvSpPr>
          <p:nvPr>
            <p:ph type="body" idx="1"/>
          </p:nvPr>
        </p:nvSpPr>
        <p:spPr>
          <a:xfrm>
            <a:off x="285909" y="998682"/>
            <a:ext cx="11498104" cy="4571999"/>
          </a:xfrm>
          <a:prstGeom prst="rect">
            <a:avLst/>
          </a:prstGeom>
          <a:ln w="57150">
            <a:noFill/>
            <a:miter lim="800000"/>
          </a:ln>
        </p:spPr>
        <p:txBody>
          <a:bodyPr vert="horz" lIns="91440" tIns="91440" rIns="9144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p:cNvSpPr>
            <a:spLocks noGrp="1"/>
          </p:cNvSpPr>
          <p:nvPr>
            <p:ph type="title"/>
          </p:nvPr>
        </p:nvSpPr>
        <p:spPr>
          <a:xfrm>
            <a:off x="285743" y="391852"/>
            <a:ext cx="11498270" cy="401362"/>
          </a:xfrm>
          <a:prstGeom prst="rect">
            <a:avLst/>
          </a:prstGeom>
          <a:ln w="57150">
            <a:noFill/>
            <a:miter lim="800000"/>
          </a:ln>
        </p:spPr>
        <p:txBody>
          <a:bodyPr vert="horz" lIns="91440" tIns="91440" rIns="91440" bIns="91440" rtlCol="0" anchor="ctr" anchorCtr="0">
            <a:noAutofit/>
          </a:bodyPr>
          <a:lstStyle/>
          <a:p>
            <a:r>
              <a:rPr lang="en-US"/>
              <a:t>Click to edit Master title style</a:t>
            </a:r>
          </a:p>
        </p:txBody>
      </p:sp>
    </p:spTree>
    <p:extLst>
      <p:ext uri="{BB962C8B-B14F-4D97-AF65-F5344CB8AC3E}">
        <p14:creationId xmlns:p14="http://schemas.microsoft.com/office/powerpoint/2010/main" val="271061614"/>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 id="2147483833" r:id="rId21"/>
    <p:sldLayoutId id="2147483834" r:id="rId22"/>
    <p:sldLayoutId id="2147483835" r:id="rId23"/>
    <p:sldLayoutId id="2147483836" r:id="rId24"/>
    <p:sldLayoutId id="2147483837" r:id="rId25"/>
    <p:sldLayoutId id="2147483838" r:id="rId26"/>
    <p:sldLayoutId id="2147483839" r:id="rId27"/>
    <p:sldLayoutId id="2147483840" r:id="rId28"/>
    <p:sldLayoutId id="2147483841" r:id="rId29"/>
    <p:sldLayoutId id="2147483842" r:id="rId30"/>
    <p:sldLayoutId id="2147483843" r:id="rId31"/>
    <p:sldLayoutId id="2147483844" r:id="rId32"/>
    <p:sldLayoutId id="2147483845" r:id="rId33"/>
    <p:sldLayoutId id="2147483846" r:id="rId34"/>
    <p:sldLayoutId id="2147483847" r:id="rId35"/>
    <p:sldLayoutId id="2147483848" r:id="rId36"/>
    <p:sldLayoutId id="2147483849" r:id="rId37"/>
    <p:sldLayoutId id="2147483850" r:id="rId38"/>
    <p:sldLayoutId id="2147483851" r:id="rId39"/>
    <p:sldLayoutId id="2147483852" r:id="rId40"/>
    <p:sldLayoutId id="2147483853" r:id="rId41"/>
    <p:sldLayoutId id="2147483854" r:id="rId42"/>
    <p:sldLayoutId id="2147483855" r:id="rId43"/>
    <p:sldLayoutId id="2147483856" r:id="rId44"/>
    <p:sldLayoutId id="2147483857" r:id="rId45"/>
    <p:sldLayoutId id="2147483858" r:id="rId46"/>
    <p:sldLayoutId id="2147483859" r:id="rId47"/>
    <p:sldLayoutId id="2147483860" r:id="rId48"/>
    <p:sldLayoutId id="2147483861" r:id="rId49"/>
    <p:sldLayoutId id="2147483862" r:id="rId50"/>
    <p:sldLayoutId id="2147483863" r:id="rId51"/>
    <p:sldLayoutId id="2147483864" r:id="rId52"/>
    <p:sldLayoutId id="2147483865" r:id="rId53"/>
    <p:sldLayoutId id="2147483866" r:id="rId54"/>
    <p:sldLayoutId id="2147483867" r:id="rId5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17">
          <p15:clr>
            <a:srgbClr val="F26B43"/>
          </p15:clr>
        </p15:guide>
        <p15:guide id="3" pos="240">
          <p15:clr>
            <a:srgbClr val="F26B43"/>
          </p15:clr>
        </p15:guide>
        <p15:guide id="4" pos="7423">
          <p15:clr>
            <a:srgbClr val="F26B43"/>
          </p15:clr>
        </p15:guide>
        <p15:guide id="5" orient="horz" pos="432">
          <p15:clr>
            <a:srgbClr val="F26B43"/>
          </p15:clr>
        </p15:guide>
        <p15:guide id="6" orient="horz" pos="3884">
          <p15:clr>
            <a:srgbClr val="F26B43"/>
          </p15:clr>
        </p15:guide>
        <p15:guide id="7" orient="horz" pos="1440">
          <p15:clr>
            <a:srgbClr val="F26B43"/>
          </p15:clr>
        </p15:guide>
        <p15:guide id="8" orient="horz" pos="2880">
          <p15:clr>
            <a:srgbClr val="F26B43"/>
          </p15:clr>
        </p15:guide>
        <p15:guide id="9" pos="2568">
          <p15:clr>
            <a:srgbClr val="F26B43"/>
          </p15:clr>
        </p15:guide>
        <p15:guide id="10" pos="5112">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1" name="Text Placeholder">
            <a:extLst>
              <a:ext uri="{FF2B5EF4-FFF2-40B4-BE49-F238E27FC236}">
                <a16:creationId xmlns:a16="http://schemas.microsoft.com/office/drawing/2014/main" id="{B6229826-7836-4F83-9678-46ABDA4A4E8B}"/>
              </a:ext>
            </a:extLst>
          </p:cNvPr>
          <p:cNvSpPr>
            <a:spLocks noGrp="1"/>
          </p:cNvSpPr>
          <p:nvPr>
            <p:ph type="body" idx="1"/>
          </p:nvPr>
        </p:nvSpPr>
        <p:spPr>
          <a:xfrm>
            <a:off x="285909" y="998682"/>
            <a:ext cx="11498104" cy="4571999"/>
          </a:xfrm>
          <a:prstGeom prst="rect">
            <a:avLst/>
          </a:prstGeom>
          <a:ln w="57150">
            <a:noFill/>
            <a:miter lim="800000"/>
          </a:ln>
        </p:spPr>
        <p:txBody>
          <a:bodyPr vert="horz" lIns="91440" tIns="91440" rIns="9144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a:extLst>
              <a:ext uri="{FF2B5EF4-FFF2-40B4-BE49-F238E27FC236}">
                <a16:creationId xmlns:a16="http://schemas.microsoft.com/office/drawing/2014/main" id="{34C97E0C-41A9-416F-9951-740DC99EBA6A}"/>
              </a:ext>
            </a:extLst>
          </p:cNvPr>
          <p:cNvSpPr>
            <a:spLocks noGrp="1"/>
          </p:cNvSpPr>
          <p:nvPr>
            <p:ph type="title"/>
          </p:nvPr>
        </p:nvSpPr>
        <p:spPr>
          <a:xfrm>
            <a:off x="285743" y="391852"/>
            <a:ext cx="11498270" cy="401362"/>
          </a:xfrm>
          <a:prstGeom prst="rect">
            <a:avLst/>
          </a:prstGeom>
          <a:ln w="57150">
            <a:noFill/>
            <a:miter lim="800000"/>
          </a:ln>
        </p:spPr>
        <p:txBody>
          <a:bodyPr vert="horz" lIns="91440" tIns="91440" rIns="91440" bIns="91440" rtlCol="0" anchor="ctr" anchorCtr="0">
            <a:noAutofit/>
          </a:bodyPr>
          <a:lstStyle/>
          <a:p>
            <a:r>
              <a:rPr lang="en-US"/>
              <a:t>Click to edit Master title style</a:t>
            </a:r>
          </a:p>
        </p:txBody>
      </p:sp>
      <p:sp>
        <p:nvSpPr>
          <p:cNvPr id="13" name="Slide Number Placeholder">
            <a:extLst>
              <a:ext uri="{FF2B5EF4-FFF2-40B4-BE49-F238E27FC236}">
                <a16:creationId xmlns:a16="http://schemas.microsoft.com/office/drawing/2014/main" id="{8A125B4A-1FC4-46C0-9E45-40396BC0864F}"/>
              </a:ext>
            </a:extLst>
          </p:cNvPr>
          <p:cNvSpPr>
            <a:spLocks noGrp="1"/>
          </p:cNvSpPr>
          <p:nvPr>
            <p:ph type="sldNum" sz="quarter" idx="4"/>
          </p:nvPr>
        </p:nvSpPr>
        <p:spPr>
          <a:xfrm>
            <a:off x="11202856" y="6301811"/>
            <a:ext cx="684344" cy="365125"/>
          </a:xfrm>
          <a:prstGeom prst="rect">
            <a:avLst/>
          </a:prstGeom>
        </p:spPr>
        <p:txBody>
          <a:bodyPr vert="horz" lIns="91440" tIns="45720" rIns="91440" bIns="45720" rtlCol="0" anchor="ctr"/>
          <a:lstStyle>
            <a:lvl1pPr marL="205699" indent="-205699" algn="l">
              <a:lnSpc>
                <a:spcPct val="90000"/>
              </a:lnSpc>
              <a:buSzPct val="120000"/>
              <a:buFontTx/>
              <a:buBlip>
                <a:blip r:embed="rId51"/>
              </a:buBlip>
              <a:defRPr sz="2000" kern="1200" cap="all" normalizeH="0" baseline="10000">
                <a:solidFill>
                  <a:schemeClr val="bg1"/>
                </a:solidFill>
                <a:latin typeface="+mn-lt"/>
              </a:defRPr>
            </a:lvl1pPr>
          </a:lstStyle>
          <a:p>
            <a:pPr defTabSz="1088421"/>
            <a:fld id="{104FC826-72BB-4AF1-BA01-A94F7396A7DC}" type="slidenum">
              <a:rPr lang="en-US" smtClean="0"/>
              <a:pPr defTabSz="1088421"/>
              <a:t>‹#›</a:t>
            </a:fld>
            <a:endParaRPr lang="en-US"/>
          </a:p>
        </p:txBody>
      </p:sp>
      <p:sp>
        <p:nvSpPr>
          <p:cNvPr id="17" name="Element">
            <a:extLst>
              <a:ext uri="{FF2B5EF4-FFF2-40B4-BE49-F238E27FC236}">
                <a16:creationId xmlns:a16="http://schemas.microsoft.com/office/drawing/2014/main" id="{2E47E134-7994-4DFF-A19B-0F7BFBD45BAD}"/>
              </a:ext>
            </a:extLst>
          </p:cNvPr>
          <p:cNvSpPr>
            <a:spLocks noChangeAspect="1"/>
          </p:cNvSpPr>
          <p:nvPr userDrawn="1"/>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a:p>
        </p:txBody>
      </p:sp>
    </p:spTree>
    <p:extLst>
      <p:ext uri="{BB962C8B-B14F-4D97-AF65-F5344CB8AC3E}">
        <p14:creationId xmlns:p14="http://schemas.microsoft.com/office/powerpoint/2010/main" val="125530799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0" r:id="rId32"/>
    <p:sldLayoutId id="2147483901" r:id="rId33"/>
    <p:sldLayoutId id="2147483902" r:id="rId34"/>
    <p:sldLayoutId id="2147483903" r:id="rId35"/>
    <p:sldLayoutId id="2147483904" r:id="rId36"/>
    <p:sldLayoutId id="2147483905" r:id="rId37"/>
    <p:sldLayoutId id="2147483906" r:id="rId38"/>
    <p:sldLayoutId id="2147483907" r:id="rId39"/>
    <p:sldLayoutId id="2147483908" r:id="rId40"/>
    <p:sldLayoutId id="2147483909" r:id="rId41"/>
    <p:sldLayoutId id="2147483910" r:id="rId42"/>
    <p:sldLayoutId id="2147483911" r:id="rId43"/>
    <p:sldLayoutId id="2147483912" r:id="rId44"/>
    <p:sldLayoutId id="2147483913" r:id="rId45"/>
    <p:sldLayoutId id="2147483914" r:id="rId46"/>
    <p:sldLayoutId id="2147483915" r:id="rId47"/>
    <p:sldLayoutId id="2147483916" r:id="rId48"/>
    <p:sldLayoutId id="2147483917"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cap="none" baseline="0">
          <a:solidFill>
            <a:schemeClr val="bg1"/>
          </a:solidFill>
          <a:latin typeface="+mn-lt"/>
          <a:ea typeface="+mj-ea"/>
          <a:cs typeface="+mj-cs"/>
        </a:defRPr>
      </a:lvl1pPr>
    </p:titleStyle>
    <p:body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bg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bg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bg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bg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bg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bg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bg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bg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40">
          <p15:clr>
            <a:srgbClr val="F26B43"/>
          </p15:clr>
        </p15:guide>
        <p15:guide id="4" pos="7440">
          <p15:clr>
            <a:srgbClr val="F26B43"/>
          </p15:clr>
        </p15:guide>
        <p15:guide id="5" orient="horz" pos="432">
          <p15:clr>
            <a:srgbClr val="F26B43"/>
          </p15:clr>
        </p15:guide>
        <p15:guide id="6" orient="horz" pos="3840">
          <p15:clr>
            <a:srgbClr val="F26B43"/>
          </p15:clr>
        </p15:guide>
        <p15:guide id="7" orient="horz" pos="1440">
          <p15:clr>
            <a:srgbClr val="F26B43"/>
          </p15:clr>
        </p15:guide>
        <p15:guide id="8" orient="horz" pos="2880">
          <p15:clr>
            <a:srgbClr val="F26B43"/>
          </p15:clr>
        </p15:guide>
        <p15:guide id="9" pos="2568">
          <p15:clr>
            <a:srgbClr val="F26B43"/>
          </p15:clr>
        </p15:guide>
        <p15:guide id="10" pos="5112">
          <p15:clr>
            <a:srgbClr val="F26B43"/>
          </p15:clr>
        </p15:guide>
        <p15:guide id="11" orient="horz" pos="41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0.xml"/><Relationship Id="rId1" Type="http://schemas.openxmlformats.org/officeDocument/2006/relationships/tags" Target="../tags/tag14.xml"/><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63.xml"/><Relationship Id="rId5" Type="http://schemas.openxmlformats.org/officeDocument/2006/relationships/image" Target="../media/image26.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63.xml"/><Relationship Id="rId5" Type="http://schemas.openxmlformats.org/officeDocument/2006/relationships/image" Target="../media/image28.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5.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hyperlink" Target="https://event.on24.com/eventRegistration/console/apollox/mainEvent?&amp;eventid=4674524&amp;sessionid=1&amp;username=&amp;partnerref=&amp;format=fhvideo1&amp;mobile=&amp;flashsupportedmobiledevice=&amp;helpcenter=&amp;key=5CD30B934CA4080EDD78921C1C38E3B8&amp;source=VC-1492501&amp;newConsole=true&amp;nxChe=true&amp;newTabCon=true&amp;consoleEarEventConsole=true&amp;consoleEarCloudApi=false&amp;text_language_id=en&amp;playerwidth=748&amp;playerheight=526&amp;eventuserid=700866706&amp;contenttype=A&amp;mediametricsessionid=625912894&amp;mediametricid=6581429&amp;usercd=700866706&amp;mode=launch" TargetMode="External"/><Relationship Id="rId3" Type="http://schemas.openxmlformats.org/officeDocument/2006/relationships/hyperlink" Target="https://m2.now.hpe.com/uc/r/c/?v=0019EcdVg9N8NwkxLWOAEMz8Pd1hgpRTEcdVgCRvGO49s2OvG27WsrzaE6fAE1Rqg6cqE27qLWXvR2PAscSWs6JWG0zaR2Bvs0_" TargetMode="External"/><Relationship Id="rId7" Type="http://schemas.openxmlformats.org/officeDocument/2006/relationships/hyperlink" Target="https://event.on24.com/eventRegistration/console/apollox/mainEvent?&amp;eventid=4684506&amp;sessionid=1&amp;username=&amp;partnerref=&amp;format=fhvideo1&amp;mobile=&amp;flashsupportedmobiledevice=&amp;helpcenter=&amp;key=18C18FF68FDFF8C351813F77A385F567&amp;source=VC-1492501&amp;newConsole=true&amp;nxChe=true&amp;newTabCon=true&amp;consoleEarEventConsole=true&amp;consoleEarCloudApi=false&amp;text_language_id=en&amp;playerwidth=748&amp;playerheight=526&amp;eventuserid=703017581&amp;contenttype=A&amp;mediametricsessionid=625912729&amp;mediametricid=6595445&amp;usercd=703017581&amp;mode=launch" TargetMode="External"/><Relationship Id="rId2" Type="http://schemas.openxmlformats.org/officeDocument/2006/relationships/hyperlink" Target="https://www.hpe.com/us/en/newsroom/press-release/2025/03/hewlett-packard-enterprise-introduces-new-enterprise-ai-solutions-with-nvidia-to-accelerate-time-to-value-for-generative-agentic-and-physical-ai-models.html" TargetMode="External"/><Relationship Id="rId1" Type="http://schemas.openxmlformats.org/officeDocument/2006/relationships/slideLayout" Target="../slideLayouts/slideLayout14.xml"/><Relationship Id="rId6" Type="http://schemas.openxmlformats.org/officeDocument/2006/relationships/hyperlink" Target="https://event.on24.com/eventRegistration/console/apollox/mainEvent?&amp;eventid=4717752&amp;sessionid=1&amp;username=&amp;partnerref=&amp;format=fhvideo1&amp;mobile=&amp;flashsupportedmobiledevice=&amp;helpcenter=&amp;key=C324C6C378413FFFB6D65D7DC8EDAAFE&amp;source=VC-1492501&amp;newConsole=true&amp;nxChe=true&amp;newTabCon=true&amp;consoleEarEventConsole=true&amp;consoleEarCloudApi=false&amp;text_language_id=en&amp;playerwidth=748&amp;playerheight=526&amp;eventuserid=710186300&amp;contenttype=A&amp;mediametricsessionid=625912427&amp;mediametricid=6640218&amp;usercd=710186300&amp;mode=launch" TargetMode="External"/><Relationship Id="rId11" Type="http://schemas.openxmlformats.org/officeDocument/2006/relationships/hyperlink" Target="https://www.mylearninghpe.com/hpcpbenefits/LearningPaths.aspx?family=NVDAITT" TargetMode="External"/><Relationship Id="rId5" Type="http://schemas.openxmlformats.org/officeDocument/2006/relationships/hyperlink" Target="https://vshow.on24.com/vshow/HPETekTalks/content/4630239/" TargetMode="External"/><Relationship Id="rId10" Type="http://schemas.openxmlformats.org/officeDocument/2006/relationships/hyperlink" Target="https://www.mylearninghpe.com/hpcpbenefits/LearningPaths.aspx?family=NVDAIF" TargetMode="External"/><Relationship Id="rId4" Type="http://schemas.openxmlformats.org/officeDocument/2006/relationships/hyperlink" Target="https://www.mylearninghpe.com/hpcpbenefits/LearningPaths.aspx?family=PCAI" TargetMode="External"/><Relationship Id="rId9" Type="http://schemas.openxmlformats.org/officeDocument/2006/relationships/hyperlink" Target="https://salespro.hpe.com/student/path/2012927"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3.xml"/><Relationship Id="rId1" Type="http://schemas.openxmlformats.org/officeDocument/2006/relationships/tags" Target="../tags/tag18.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3.xml"/><Relationship Id="rId1" Type="http://schemas.openxmlformats.org/officeDocument/2006/relationships/tags" Target="../tags/tag19.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9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50.xml"/><Relationship Id="rId1" Type="http://schemas.openxmlformats.org/officeDocument/2006/relationships/tags" Target="../tags/tag17.xml"/><Relationship Id="rId6" Type="http://schemas.openxmlformats.org/officeDocument/2006/relationships/image" Target="../media/image1.png"/><Relationship Id="rId5" Type="http://schemas.openxmlformats.org/officeDocument/2006/relationships/image" Target="../media/image18.emf"/><Relationship Id="rId10" Type="http://schemas.openxmlformats.org/officeDocument/2006/relationships/image" Target="../media/image22.svg"/><Relationship Id="rId4" Type="http://schemas.openxmlformats.org/officeDocument/2006/relationships/oleObject" Target="../embeddings/oleObject1.bin"/><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4.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63.xml"/><Relationship Id="rId5" Type="http://schemas.openxmlformats.org/officeDocument/2006/relationships/image" Target="../media/image28.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Subtitle">
            <a:extLst>
              <a:ext uri="{FF2B5EF4-FFF2-40B4-BE49-F238E27FC236}">
                <a16:creationId xmlns:a16="http://schemas.microsoft.com/office/drawing/2014/main" id="{940F81D8-5C7D-4F33-A461-CA45B169FF0D}"/>
              </a:ext>
            </a:extLst>
          </p:cNvPr>
          <p:cNvSpPr>
            <a:spLocks noGrp="1"/>
          </p:cNvSpPr>
          <p:nvPr>
            <p:ph type="subTitle" idx="1"/>
          </p:nvPr>
        </p:nvSpPr>
        <p:spPr>
          <a:xfrm>
            <a:off x="284397" y="4028790"/>
            <a:ext cx="8229600" cy="438912"/>
          </a:xfrm>
        </p:spPr>
        <p:txBody>
          <a:bodyPr/>
          <a:lstStyle/>
          <a:p>
            <a:r>
              <a:rPr lang="en-US">
                <a:solidFill>
                  <a:schemeClr val="bg1">
                    <a:lumMod val="100000"/>
                  </a:schemeClr>
                </a:solidFill>
              </a:rPr>
              <a:t>Product Update and Overview</a:t>
            </a:r>
          </a:p>
        </p:txBody>
      </p:sp>
      <p:sp>
        <p:nvSpPr>
          <p:cNvPr id="2" name="Title">
            <a:extLst>
              <a:ext uri="{FF2B5EF4-FFF2-40B4-BE49-F238E27FC236}">
                <a16:creationId xmlns:a16="http://schemas.microsoft.com/office/drawing/2014/main" id="{6D650731-F75D-4A00-8A26-A472193D371A}"/>
              </a:ext>
            </a:extLst>
          </p:cNvPr>
          <p:cNvSpPr>
            <a:spLocks noGrp="1"/>
          </p:cNvSpPr>
          <p:nvPr>
            <p:ph type="title"/>
          </p:nvPr>
        </p:nvSpPr>
        <p:spPr/>
        <p:txBody>
          <a:bodyPr/>
          <a:lstStyle/>
          <a:p>
            <a:r>
              <a:rPr lang="en-US"/>
              <a:t>HPE Private Cloud AI Release 1.6 TOI</a:t>
            </a:r>
            <a:endParaRPr lang="en-US">
              <a:solidFill>
                <a:schemeClr val="bg1">
                  <a:lumMod val="100000"/>
                </a:schemeClr>
              </a:solidFill>
            </a:endParaRPr>
          </a:p>
        </p:txBody>
      </p:sp>
      <p:sp>
        <p:nvSpPr>
          <p:cNvPr id="7" name="Text Placeholder 6">
            <a:extLst>
              <a:ext uri="{FF2B5EF4-FFF2-40B4-BE49-F238E27FC236}">
                <a16:creationId xmlns:a16="http://schemas.microsoft.com/office/drawing/2014/main" id="{DBFBE2E7-492B-9529-D3E8-5DF3FD56E5AB}"/>
              </a:ext>
            </a:extLst>
          </p:cNvPr>
          <p:cNvSpPr>
            <a:spLocks noGrp="1"/>
          </p:cNvSpPr>
          <p:nvPr>
            <p:ph type="body" sz="quarter" idx="13"/>
          </p:nvPr>
        </p:nvSpPr>
        <p:spPr>
          <a:xfrm>
            <a:off x="284397" y="4491767"/>
            <a:ext cx="5489578" cy="339214"/>
          </a:xfrm>
        </p:spPr>
        <p:txBody>
          <a:bodyPr/>
          <a:lstStyle/>
          <a:p>
            <a:r>
              <a:rPr lang="en-GB"/>
              <a:t>Aug 2025</a:t>
            </a:r>
          </a:p>
        </p:txBody>
      </p:sp>
      <p:sp>
        <p:nvSpPr>
          <p:cNvPr id="4" name="Subtitle">
            <a:extLst>
              <a:ext uri="{FF2B5EF4-FFF2-40B4-BE49-F238E27FC236}">
                <a16:creationId xmlns:a16="http://schemas.microsoft.com/office/drawing/2014/main" id="{B262AA34-A571-664B-19CC-52CD7E51B34C}"/>
              </a:ext>
            </a:extLst>
          </p:cNvPr>
          <p:cNvSpPr txBox="1">
            <a:spLocks/>
          </p:cNvSpPr>
          <p:nvPr/>
        </p:nvSpPr>
        <p:spPr>
          <a:xfrm>
            <a:off x="284397" y="5355190"/>
            <a:ext cx="9840264" cy="438912"/>
          </a:xfrm>
          <a:prstGeom prst="rect">
            <a:avLst/>
          </a:prstGeom>
          <a:ln w="57150">
            <a:noFill/>
            <a:miter lim="800000"/>
          </a:ln>
        </p:spPr>
        <p:txBody>
          <a:bodyPr vert="horz" lIns="91440" tIns="91440" rIns="91440" bIns="91440" rtlCol="0">
            <a:noAutofit/>
          </a:bodyPr>
          <a:lstStyle>
            <a:lvl1pPr marL="0" indent="0" algn="l" defTabSz="914400" rtl="0" eaLnBrk="1" latinLnBrk="0" hangingPunct="1">
              <a:lnSpc>
                <a:spcPct val="90000"/>
              </a:lnSpc>
              <a:spcBef>
                <a:spcPts val="0"/>
              </a:spcBef>
              <a:buClrTx/>
              <a:buFont typeface="" panose="020B0303030202060203" pitchFamily="34" charset="0"/>
              <a:buNone/>
              <a:defRPr sz="3200" kern="1200">
                <a:solidFill>
                  <a:schemeClr val="bg1"/>
                </a:solidFill>
                <a:latin typeface="+mn-lt"/>
                <a:ea typeface="+mn-ea"/>
                <a:cs typeface="+mn-cs"/>
              </a:defRPr>
            </a:lvl1pPr>
            <a:lvl2pPr marL="457200" indent="0" algn="ctr" defTabSz="914400" rtl="0" eaLnBrk="1" latinLnBrk="0" hangingPunct="1">
              <a:lnSpc>
                <a:spcPct val="90000"/>
              </a:lnSpc>
              <a:spcBef>
                <a:spcPts val="400"/>
              </a:spcBef>
              <a:buClrTx/>
              <a:buSzPct val="90000"/>
              <a:buFont typeface="" panose="020B0303030202060203"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400"/>
              </a:spcBef>
              <a:buClrTx/>
              <a:buFont typeface="" panose="020B0303030202060203"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buClrTx/>
              <a:buFont typeface="" panose="020B0303030202060203"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400"/>
              </a:spcBef>
              <a:buClrTx/>
              <a:buFont typeface="" panose="020B0303030202060203"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600"/>
              </a:spcBef>
              <a:buClrTx/>
              <a:buFont typeface="" panose="020B0303030202060203"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600"/>
              </a:spcBef>
              <a:buClrTx/>
              <a:buFont typeface="" panose="020B0303030202060203"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600"/>
              </a:spcBef>
              <a:buClrTx/>
              <a:buFont typeface="" panose="020B0303030202060203"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600"/>
              </a:spcBef>
              <a:buClrTx/>
              <a:buFont typeface="" panose="020B0303030202060203" pitchFamily="34" charset="0"/>
              <a:buNone/>
              <a:defRPr sz="1600" kern="1200">
                <a:solidFill>
                  <a:schemeClr val="tx1"/>
                </a:solidFill>
                <a:latin typeface="+mn-lt"/>
                <a:ea typeface="+mn-ea"/>
                <a:cs typeface="+mn-cs"/>
              </a:defRPr>
            </a:lvl9pPr>
          </a:lstStyle>
          <a:p>
            <a:r>
              <a:rPr lang="en-US">
                <a:solidFill>
                  <a:schemeClr val="bg1">
                    <a:lumMod val="100000"/>
                  </a:schemeClr>
                </a:solidFill>
              </a:rPr>
              <a:t>Ed Holden, Product Management</a:t>
            </a:r>
          </a:p>
          <a:p>
            <a:r>
              <a:rPr lang="en-US">
                <a:solidFill>
                  <a:schemeClr val="bg1">
                    <a:lumMod val="100000"/>
                  </a:schemeClr>
                </a:solidFill>
              </a:rPr>
              <a:t>Josh Bonomini, Product Management </a:t>
            </a:r>
          </a:p>
          <a:p>
            <a:endParaRPr lang="en-US">
              <a:solidFill>
                <a:schemeClr val="bg1">
                  <a:lumMod val="100000"/>
                </a:schemeClr>
              </a:solidFill>
            </a:endParaRPr>
          </a:p>
        </p:txBody>
      </p:sp>
    </p:spTree>
    <p:custDataLst>
      <p:tags r:id="rId1"/>
    </p:custDataLst>
    <p:extLst>
      <p:ext uri="{BB962C8B-B14F-4D97-AF65-F5344CB8AC3E}">
        <p14:creationId xmlns:p14="http://schemas.microsoft.com/office/powerpoint/2010/main" val="107085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8C390-79A9-5BE7-8958-45C52532EF2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B345D5-FFCE-4309-2255-E2008E0FAC7A}"/>
              </a:ext>
            </a:extLst>
          </p:cNvPr>
          <p:cNvSpPr>
            <a:spLocks noGrp="1"/>
          </p:cNvSpPr>
          <p:nvPr>
            <p:ph type="sldNum" sz="quarter" idx="19"/>
          </p:nvPr>
        </p:nvSpPr>
        <p:spPr/>
        <p:txBody>
          <a:bodyPr/>
          <a:lstStyle/>
          <a:p>
            <a:pPr defTabSz="1088421">
              <a:buFontTx/>
              <a:buBlip>
                <a:blip r:embed="rId2"/>
              </a:buBlip>
            </a:pPr>
            <a:fld id="{104FC826-72BB-4AF1-BA01-A94F7396A7DC}" type="slidenum">
              <a:rPr lang="en-US" smtClean="0"/>
              <a:pPr defTabSz="1088421">
                <a:buFontTx/>
                <a:buBlip>
                  <a:blip r:embed="rId2"/>
                </a:buBlip>
              </a:pPr>
              <a:t>10</a:t>
            </a:fld>
            <a:endParaRPr lang="en-US"/>
          </a:p>
        </p:txBody>
      </p:sp>
      <p:sp>
        <p:nvSpPr>
          <p:cNvPr id="5" name="Title 4">
            <a:extLst>
              <a:ext uri="{FF2B5EF4-FFF2-40B4-BE49-F238E27FC236}">
                <a16:creationId xmlns:a16="http://schemas.microsoft.com/office/drawing/2014/main" id="{14A419CC-F7C5-033E-F6C9-9EA8EC640310}"/>
              </a:ext>
            </a:extLst>
          </p:cNvPr>
          <p:cNvSpPr>
            <a:spLocks noGrp="1"/>
          </p:cNvSpPr>
          <p:nvPr>
            <p:ph type="title"/>
          </p:nvPr>
        </p:nvSpPr>
        <p:spPr>
          <a:xfrm>
            <a:off x="260453" y="227825"/>
            <a:ext cx="11498270" cy="401362"/>
          </a:xfrm>
        </p:spPr>
        <p:txBody>
          <a:bodyPr/>
          <a:lstStyle/>
          <a:p>
            <a:r>
              <a:rPr lang="en-US"/>
              <a:t>HPE Private Cloud AI G2 Large Configuration </a:t>
            </a:r>
          </a:p>
        </p:txBody>
      </p:sp>
      <p:sp>
        <p:nvSpPr>
          <p:cNvPr id="4" name="TextBox 3">
            <a:extLst>
              <a:ext uri="{FF2B5EF4-FFF2-40B4-BE49-F238E27FC236}">
                <a16:creationId xmlns:a16="http://schemas.microsoft.com/office/drawing/2014/main" id="{93269AD2-3190-3F78-639F-73A6EEFEDB44}"/>
              </a:ext>
            </a:extLst>
          </p:cNvPr>
          <p:cNvSpPr txBox="1"/>
          <p:nvPr/>
        </p:nvSpPr>
        <p:spPr>
          <a:xfrm>
            <a:off x="1922986" y="1131664"/>
            <a:ext cx="3701131" cy="4355038"/>
          </a:xfrm>
          <a:prstGeom prst="rect">
            <a:avLst/>
          </a:prstGeom>
          <a:noFill/>
          <a:ln w="57150">
            <a:noFill/>
            <a:miter lim="800000"/>
          </a:ln>
        </p:spPr>
        <p:txBody>
          <a:bodyPr wrap="square">
            <a:spAutoFit/>
          </a:bodyPr>
          <a:lstStyle/>
          <a:p>
            <a:pPr marL="0" marR="0">
              <a:spcBef>
                <a:spcPts val="0"/>
              </a:spcBef>
              <a:spcAft>
                <a:spcPts val="0"/>
              </a:spcAft>
            </a:pPr>
            <a:r>
              <a:rPr lang="en-US" b="1" u="sng">
                <a:effectLst/>
                <a:ea typeface="Aptos" panose="020B0004020202020204" pitchFamily="34" charset="0"/>
                <a:cs typeface="Aptos" panose="020B0004020202020204" pitchFamily="34" charset="0"/>
              </a:rPr>
              <a:t>Large G2 T-Shirt Size</a:t>
            </a:r>
          </a:p>
          <a:p>
            <a:pPr marL="0" marR="0">
              <a:spcBef>
                <a:spcPts val="0"/>
              </a:spcBef>
              <a:spcAft>
                <a:spcPts val="0"/>
              </a:spcAft>
            </a:pPr>
            <a:endParaRPr lang="en-US" sz="1100" b="1" u="sng">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a:ln>
                  <a:noFill/>
                </a:ln>
                <a:solidFill>
                  <a:prstClr val="black"/>
                </a:solidFill>
                <a:effectLst/>
                <a:uLnTx/>
                <a:uFillTx/>
                <a:latin typeface="MetricHPE"/>
                <a:ea typeface="+mn-ea"/>
                <a:cs typeface="+mn-cs"/>
              </a:rPr>
              <a:t>Network Switches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MetricHPE"/>
                <a:ea typeface="Aptos" panose="020B0004020202020204" pitchFamily="34" charset="0"/>
                <a:cs typeface="Aptos" panose="020B0004020202020204" pitchFamily="34" charset="0"/>
              </a:rPr>
              <a:t>4</a:t>
            </a:r>
            <a:r>
              <a:rPr kumimoji="0" lang="en-US" sz="1200" b="0" i="0" u="none" strike="noStrike" kern="1200" cap="none" spc="0" normalizeH="0" baseline="0" noProof="0">
                <a:ln>
                  <a:noFill/>
                </a:ln>
                <a:solidFill>
                  <a:prstClr val="black"/>
                </a:solidFill>
                <a:effectLst/>
                <a:uLnTx/>
                <a:uFillTx/>
                <a:latin typeface="MetricHPE"/>
                <a:ea typeface="Aptos" panose="020B0004020202020204" pitchFamily="34" charset="0"/>
                <a:cs typeface="Aptos" panose="020B0004020202020204" pitchFamily="34" charset="0"/>
              </a:rPr>
              <a:t> x Nvidia SN4700M Switches (400GbE data network)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MetricHPE"/>
                <a:ea typeface="Aptos" panose="020B0004020202020204" pitchFamily="34" charset="0"/>
                <a:cs typeface="Aptos" panose="020B0004020202020204" pitchFamily="34" charset="0"/>
              </a:rPr>
              <a:t>2 x Aruba 6300M ( Management &amp; ILO)</a:t>
            </a:r>
          </a:p>
          <a:p>
            <a:pPr marL="0" marR="0">
              <a:spcBef>
                <a:spcPts val="0"/>
              </a:spcBef>
              <a:spcAft>
                <a:spcPts val="0"/>
              </a:spcAft>
            </a:pPr>
            <a:endParaRPr lang="en-US" sz="1400" b="1" u="sng">
              <a:effectLst/>
              <a:ea typeface="Aptos" panose="020B0004020202020204" pitchFamily="34" charset="0"/>
              <a:cs typeface="Aptos" panose="020B0004020202020204" pitchFamily="34" charset="0"/>
            </a:endParaRPr>
          </a:p>
          <a:p>
            <a:pPr marL="0" marR="0">
              <a:spcBef>
                <a:spcPts val="0"/>
              </a:spcBef>
              <a:spcAft>
                <a:spcPts val="0"/>
              </a:spcAft>
            </a:pPr>
            <a:r>
              <a:rPr lang="en-US" sz="1400" b="1" u="sng">
                <a:effectLst/>
                <a:ea typeface="Aptos" panose="020B0004020202020204" pitchFamily="34" charset="0"/>
                <a:cs typeface="Aptos" panose="020B0004020202020204" pitchFamily="34" charset="0"/>
              </a:rPr>
              <a:t>Control Plane</a:t>
            </a:r>
            <a:endParaRPr lang="en-US" sz="1400">
              <a:effectLst/>
              <a:ea typeface="Aptos" panose="020B0004020202020204" pitchFamily="34" charset="0"/>
              <a:cs typeface="Aptos" panose="020B0004020202020204" pitchFamily="34" charset="0"/>
            </a:endParaRPr>
          </a:p>
          <a:p>
            <a:r>
              <a:rPr lang="en-US" sz="1200">
                <a:effectLst/>
                <a:ea typeface="Aptos" panose="020B0004020202020204" pitchFamily="34" charset="0"/>
                <a:cs typeface="Aptos" panose="020B0004020202020204" pitchFamily="34" charset="0"/>
              </a:rPr>
              <a:t>3x DL325 Gen 11 Nodes</a:t>
            </a:r>
          </a:p>
          <a:p>
            <a:endParaRPr lang="en-US" sz="1100">
              <a:effectLst/>
              <a:ea typeface="Aptos" panose="020B0004020202020204" pitchFamily="34" charset="0"/>
              <a:cs typeface="Aptos" panose="020B0004020202020204" pitchFamily="34" charset="0"/>
            </a:endParaRPr>
          </a:p>
          <a:p>
            <a:r>
              <a:rPr lang="en-US" sz="1400" b="1" u="sng"/>
              <a:t>AI Worker Nodes</a:t>
            </a: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200">
                <a:ea typeface="Aptos" panose="020B0004020202020204" pitchFamily="34" charset="0"/>
                <a:cs typeface="Aptos" panose="020B0004020202020204" pitchFamily="34" charset="0"/>
              </a:rPr>
              <a:t>2</a:t>
            </a:r>
            <a:r>
              <a:rPr lang="en-US" sz="1200">
                <a:effectLst/>
                <a:ea typeface="Aptos" panose="020B0004020202020204" pitchFamily="34" charset="0"/>
                <a:cs typeface="Aptos" panose="020B0004020202020204" pitchFamily="34" charset="0"/>
              </a:rPr>
              <a:t>x </a:t>
            </a:r>
            <a:r>
              <a:rPr lang="en-US" sz="1200" b="1">
                <a:solidFill>
                  <a:srgbClr val="01A982"/>
                </a:solidFill>
                <a:effectLst/>
                <a:ea typeface="Aptos" panose="020B0004020202020204" pitchFamily="34" charset="0"/>
                <a:cs typeface="Aptos" panose="020B0004020202020204" pitchFamily="34" charset="0"/>
              </a:rPr>
              <a:t>DL380a Gen 12 </a:t>
            </a:r>
            <a:r>
              <a:rPr lang="en-US" sz="1200">
                <a:effectLst/>
                <a:ea typeface="Aptos" panose="020B0004020202020204" pitchFamily="34" charset="0"/>
                <a:cs typeface="Aptos" panose="020B0004020202020204" pitchFamily="34" charset="0"/>
              </a:rPr>
              <a:t>AI Optimized Node </a:t>
            </a:r>
          </a:p>
          <a:p>
            <a:pPr marL="171450" marR="0" indent="-171450">
              <a:spcBef>
                <a:spcPts val="0"/>
              </a:spcBef>
              <a:spcAft>
                <a:spcPts val="0"/>
              </a:spcAft>
              <a:buFont typeface="Arial" panose="020B0604020202020204" pitchFamily="34" charset="0"/>
              <a:buChar char="•"/>
            </a:pPr>
            <a:r>
              <a:rPr lang="en-US" sz="1200">
                <a:ea typeface="Aptos" panose="020B0004020202020204" pitchFamily="34" charset="0"/>
                <a:cs typeface="Aptos" panose="020B0004020202020204" pitchFamily="34" charset="0"/>
              </a:rPr>
              <a:t>8</a:t>
            </a:r>
            <a:r>
              <a:rPr lang="en-US" sz="1200">
                <a:effectLst/>
                <a:ea typeface="Aptos" panose="020B0004020202020204" pitchFamily="34" charset="0"/>
                <a:cs typeface="Aptos" panose="020B0004020202020204" pitchFamily="34" charset="0"/>
              </a:rPr>
              <a:t>x </a:t>
            </a:r>
            <a:r>
              <a:rPr lang="en-US" sz="1200" b="1">
                <a:solidFill>
                  <a:srgbClr val="01A982"/>
                </a:solidFill>
                <a:ea typeface="Aptos" panose="020B0004020202020204" pitchFamily="34" charset="0"/>
                <a:cs typeface="Aptos" panose="020B0004020202020204" pitchFamily="34" charset="0"/>
              </a:rPr>
              <a:t>NVIDIA</a:t>
            </a:r>
            <a:r>
              <a:rPr lang="en-US" sz="1200" b="1">
                <a:solidFill>
                  <a:srgbClr val="01A982"/>
                </a:solidFill>
                <a:effectLst/>
                <a:ea typeface="Aptos" panose="020B0004020202020204" pitchFamily="34" charset="0"/>
                <a:cs typeface="Aptos" panose="020B0004020202020204" pitchFamily="34" charset="0"/>
              </a:rPr>
              <a:t> </a:t>
            </a:r>
            <a:r>
              <a:rPr lang="en-US" sz="1200" b="1">
                <a:solidFill>
                  <a:srgbClr val="01A982"/>
                </a:solidFill>
                <a:ea typeface="Aptos" panose="020B0004020202020204" pitchFamily="34" charset="0"/>
                <a:cs typeface="Aptos" panose="020B0004020202020204" pitchFamily="34" charset="0"/>
              </a:rPr>
              <a:t>H200</a:t>
            </a:r>
            <a:r>
              <a:rPr lang="en-US" sz="1200" b="1">
                <a:solidFill>
                  <a:srgbClr val="01A982"/>
                </a:solidFill>
                <a:effectLst/>
                <a:ea typeface="Aptos" panose="020B0004020202020204" pitchFamily="34" charset="0"/>
                <a:cs typeface="Aptos" panose="020B0004020202020204" pitchFamily="34" charset="0"/>
              </a:rPr>
              <a:t> GPUs </a:t>
            </a:r>
            <a:r>
              <a:rPr lang="en-US" sz="1200">
                <a:effectLst/>
                <a:ea typeface="Aptos" panose="020B0004020202020204" pitchFamily="34" charset="0"/>
                <a:cs typeface="Aptos" panose="020B0004020202020204" pitchFamily="34" charset="0"/>
              </a:rPr>
              <a:t>per server (16 total)</a:t>
            </a:r>
          </a:p>
          <a:p>
            <a:pPr marL="0" marR="0">
              <a:spcBef>
                <a:spcPts val="0"/>
              </a:spcBef>
              <a:spcAft>
                <a:spcPts val="0"/>
              </a:spcAft>
            </a:pP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400" b="1" u="sng"/>
              <a:t>Storage</a:t>
            </a:r>
          </a:p>
          <a:p>
            <a:pPr marL="0" marR="0">
              <a:spcBef>
                <a:spcPts val="0"/>
              </a:spcBef>
              <a:spcAft>
                <a:spcPts val="0"/>
              </a:spcAft>
            </a:pPr>
            <a:r>
              <a:rPr lang="en-US" sz="1200">
                <a:ea typeface="Aptos" panose="020B0004020202020204" pitchFamily="34" charset="0"/>
                <a:cs typeface="Aptos" panose="020B0004020202020204" pitchFamily="34" charset="0"/>
              </a:rPr>
              <a:t>217</a:t>
            </a:r>
            <a:r>
              <a:rPr lang="en-US" sz="1200">
                <a:effectLst/>
                <a:ea typeface="Aptos" panose="020B0004020202020204" pitchFamily="34" charset="0"/>
                <a:cs typeface="Aptos" panose="020B0004020202020204" pitchFamily="34" charset="0"/>
              </a:rPr>
              <a:t>TB GreenLake for File Storage </a:t>
            </a:r>
          </a:p>
          <a:p>
            <a:pPr marL="0" marR="0">
              <a:spcBef>
                <a:spcPts val="0"/>
              </a:spcBef>
              <a:spcAft>
                <a:spcPts val="0"/>
              </a:spcAft>
            </a:pPr>
            <a:r>
              <a:rPr lang="en-US" sz="1200">
                <a:ea typeface="Aptos" panose="020B0004020202020204" pitchFamily="34" charset="0"/>
                <a:cs typeface="Aptos" panose="020B0004020202020204" pitchFamily="34" charset="0"/>
              </a:rPr>
              <a:t>Based on </a:t>
            </a:r>
            <a:r>
              <a:rPr lang="en-US" sz="1200" err="1">
                <a:ea typeface="Aptos" panose="020B0004020202020204" pitchFamily="34" charset="0"/>
                <a:cs typeface="Aptos" panose="020B0004020202020204" pitchFamily="34" charset="0"/>
              </a:rPr>
              <a:t>Alletra</a:t>
            </a:r>
            <a:r>
              <a:rPr lang="en-US" sz="1200">
                <a:ea typeface="Aptos" panose="020B0004020202020204" pitchFamily="34" charset="0"/>
                <a:cs typeface="Aptos" panose="020B0004020202020204" pitchFamily="34" charset="0"/>
              </a:rPr>
              <a:t> MP</a:t>
            </a:r>
          </a:p>
          <a:p>
            <a:pPr marL="0" marR="0">
              <a:spcBef>
                <a:spcPts val="0"/>
              </a:spcBef>
              <a:spcAft>
                <a:spcPts val="0"/>
              </a:spcAft>
            </a:pPr>
            <a:r>
              <a:rPr lang="en-US" sz="1200">
                <a:ea typeface="Aptos" panose="020B0004020202020204" pitchFamily="34" charset="0"/>
                <a:cs typeface="Aptos" panose="020B0004020202020204" pitchFamily="34" charset="0"/>
              </a:rPr>
              <a:t>S3 Enabled </a:t>
            </a:r>
            <a:endParaRPr lang="en-US" sz="1200">
              <a:effectLst/>
              <a:ea typeface="Aptos" panose="020B0004020202020204" pitchFamily="34" charset="0"/>
              <a:cs typeface="Aptos" panose="020B0004020202020204" pitchFamily="34" charset="0"/>
            </a:endParaRPr>
          </a:p>
          <a:p>
            <a:pPr marL="0" marR="0">
              <a:spcBef>
                <a:spcPts val="0"/>
              </a:spcBef>
              <a:spcAft>
                <a:spcPts val="0"/>
              </a:spcAft>
            </a:pPr>
            <a:endParaRPr lang="en-US" sz="1100">
              <a:ea typeface="Aptos" panose="020B0004020202020204" pitchFamily="34" charset="0"/>
              <a:cs typeface="Aptos" panose="020B0004020202020204" pitchFamily="34" charset="0"/>
            </a:endParaRPr>
          </a:p>
          <a:p>
            <a:pPr marL="0" marR="0">
              <a:spcBef>
                <a:spcPts val="0"/>
              </a:spcBef>
              <a:spcAft>
                <a:spcPts val="0"/>
              </a:spcAft>
            </a:pPr>
            <a:endParaRPr lang="en-US" sz="1100">
              <a:ea typeface="Aptos" panose="020B0004020202020204" pitchFamily="34" charset="0"/>
              <a:cs typeface="Aptos" panose="020B0004020202020204" pitchFamily="34" charset="0"/>
            </a:endParaRPr>
          </a:p>
          <a:p>
            <a:r>
              <a:rPr lang="en-US" sz="1400" b="1" u="sng"/>
              <a:t>SW Licensing</a:t>
            </a:r>
          </a:p>
          <a:p>
            <a:r>
              <a:rPr lang="en-US" sz="1200" b="0"/>
              <a:t>HPE AI Essentials with Nvidia AI Enterprise Software</a:t>
            </a:r>
          </a:p>
          <a:p>
            <a:pPr marL="171450" marR="0" indent="-171450">
              <a:spcBef>
                <a:spcPts val="0"/>
              </a:spcBef>
              <a:spcAft>
                <a:spcPts val="0"/>
              </a:spcAft>
              <a:buFont typeface="Arial" panose="020B0604020202020204" pitchFamily="34" charset="0"/>
              <a:buChar char="•"/>
            </a:pPr>
            <a:r>
              <a:rPr lang="en-US" sz="1200">
                <a:effectLst/>
                <a:ea typeface="Aptos" panose="020B0004020202020204" pitchFamily="34" charset="0"/>
                <a:cs typeface="Aptos" panose="020B0004020202020204" pitchFamily="34" charset="0"/>
              </a:rPr>
              <a:t>3</a:t>
            </a:r>
            <a:r>
              <a:rPr lang="en-US" sz="1200">
                <a:ea typeface="Aptos" panose="020B0004020202020204" pitchFamily="34" charset="0"/>
                <a:cs typeface="Aptos" panose="020B0004020202020204" pitchFamily="34" charset="0"/>
              </a:rPr>
              <a:t>/</a:t>
            </a:r>
            <a:r>
              <a:rPr lang="en-US" sz="1200">
                <a:effectLst/>
                <a:ea typeface="Aptos" panose="020B0004020202020204" pitchFamily="34" charset="0"/>
                <a:cs typeface="Aptos" panose="020B0004020202020204" pitchFamily="34" charset="0"/>
              </a:rPr>
              <a:t>5 Year Subscription</a:t>
            </a:r>
          </a:p>
        </p:txBody>
      </p:sp>
      <p:sp>
        <p:nvSpPr>
          <p:cNvPr id="13" name="TextBox 12">
            <a:extLst>
              <a:ext uri="{FF2B5EF4-FFF2-40B4-BE49-F238E27FC236}">
                <a16:creationId xmlns:a16="http://schemas.microsoft.com/office/drawing/2014/main" id="{5B9A3E7F-74C7-1BDA-A428-7AC7835C003E}"/>
              </a:ext>
            </a:extLst>
          </p:cNvPr>
          <p:cNvSpPr txBox="1"/>
          <p:nvPr/>
        </p:nvSpPr>
        <p:spPr>
          <a:xfrm>
            <a:off x="6065438" y="1131664"/>
            <a:ext cx="3986477" cy="4887600"/>
          </a:xfrm>
          <a:prstGeom prst="rect">
            <a:avLst/>
          </a:prstGeom>
          <a:noFill/>
          <a:ln w="57150">
            <a:noFill/>
            <a:miter lim="800000"/>
          </a:ln>
        </p:spPr>
        <p:txBody>
          <a:bodyPr wrap="square">
            <a:noAutofit/>
          </a:bodyPr>
          <a:lstStyle/>
          <a:p>
            <a:pPr>
              <a:defRPr/>
            </a:pPr>
            <a:r>
              <a:rPr lang="en-US" b="1" u="sng"/>
              <a:t>Expansion Racks</a:t>
            </a:r>
            <a:r>
              <a:rPr lang="en-US" b="1" i="0" u="sng">
                <a:effectLst/>
              </a:rPr>
              <a:t>:</a:t>
            </a:r>
          </a:p>
          <a:p>
            <a:endParaRPr lang="en-US" sz="1400" b="1" u="sng"/>
          </a:p>
          <a:p>
            <a:pPr marL="285750" indent="-285750">
              <a:buFont typeface="Arial" panose="020B0604020202020204" pitchFamily="34" charset="0"/>
              <a:buChar char="•"/>
            </a:pPr>
            <a:r>
              <a:rPr lang="en-US" sz="1400" b="1"/>
              <a:t>Large Supports 3x Expansion Racks</a:t>
            </a:r>
          </a:p>
          <a:p>
            <a:pPr marL="285750" indent="-285750">
              <a:buFont typeface="Arial" panose="020B0604020202020204" pitchFamily="34" charset="0"/>
              <a:buChar char="•"/>
            </a:pPr>
            <a:r>
              <a:rPr lang="en-US" sz="1400" b="1"/>
              <a:t>Network is Cross Cabled to Base Rack</a:t>
            </a:r>
          </a:p>
          <a:p>
            <a:pPr marL="285750" indent="-285750">
              <a:buFont typeface="Arial" panose="020B0604020202020204" pitchFamily="34" charset="0"/>
              <a:buChar char="•"/>
            </a:pPr>
            <a:r>
              <a:rPr lang="en-US" sz="1400" b="1"/>
              <a:t>Add 16 to 48 H200 GPUs to base (64 GPUs Total)</a:t>
            </a:r>
          </a:p>
          <a:p>
            <a:pPr marL="285750" indent="-285750">
              <a:buFont typeface="Arial" panose="020B0604020202020204" pitchFamily="34" charset="0"/>
              <a:buChar char="•"/>
            </a:pPr>
            <a:r>
              <a:rPr lang="en-US" sz="1400" b="1"/>
              <a:t>Will be available with Next Gen GPUs in Future </a:t>
            </a:r>
          </a:p>
          <a:p>
            <a:endParaRPr lang="en-US" sz="1400" b="1" u="sng"/>
          </a:p>
          <a:p>
            <a:endParaRPr lang="en-US" sz="1400" b="1" u="sng"/>
          </a:p>
          <a:p>
            <a:endParaRPr lang="en-US" sz="1400" b="1" u="sng"/>
          </a:p>
          <a:p>
            <a:endParaRPr lang="en-US" sz="1400" b="1" u="sng"/>
          </a:p>
          <a:p>
            <a:endParaRPr lang="en-US" sz="1400" b="1" u="sng"/>
          </a:p>
          <a:p>
            <a:r>
              <a:rPr lang="en-US" sz="1400" b="1" u="sng"/>
              <a:t>AI Worker Nodes</a:t>
            </a: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200">
                <a:ea typeface="Aptos" panose="020B0004020202020204" pitchFamily="34" charset="0"/>
                <a:cs typeface="Aptos" panose="020B0004020202020204" pitchFamily="34" charset="0"/>
              </a:rPr>
              <a:t>2</a:t>
            </a:r>
            <a:r>
              <a:rPr lang="en-US" sz="1200">
                <a:effectLst/>
                <a:ea typeface="Aptos" panose="020B0004020202020204" pitchFamily="34" charset="0"/>
                <a:cs typeface="Aptos" panose="020B0004020202020204" pitchFamily="34" charset="0"/>
              </a:rPr>
              <a:t>x </a:t>
            </a:r>
            <a:r>
              <a:rPr lang="en-US" sz="1200" b="1">
                <a:solidFill>
                  <a:srgbClr val="01A982"/>
                </a:solidFill>
                <a:effectLst/>
                <a:ea typeface="Aptos" panose="020B0004020202020204" pitchFamily="34" charset="0"/>
                <a:cs typeface="Aptos" panose="020B0004020202020204" pitchFamily="34" charset="0"/>
              </a:rPr>
              <a:t>DL380a Gen 12 </a:t>
            </a:r>
            <a:r>
              <a:rPr lang="en-US" sz="1200">
                <a:effectLst/>
                <a:ea typeface="Aptos" panose="020B0004020202020204" pitchFamily="34" charset="0"/>
                <a:cs typeface="Aptos" panose="020B0004020202020204" pitchFamily="34" charset="0"/>
              </a:rPr>
              <a:t>AI Optimized Node </a:t>
            </a:r>
          </a:p>
          <a:p>
            <a:pPr marL="171450" marR="0" indent="-171450">
              <a:spcBef>
                <a:spcPts val="0"/>
              </a:spcBef>
              <a:spcAft>
                <a:spcPts val="0"/>
              </a:spcAft>
              <a:buFont typeface="Arial" panose="020B0604020202020204" pitchFamily="34" charset="0"/>
              <a:buChar char="•"/>
            </a:pPr>
            <a:r>
              <a:rPr lang="en-US" sz="1200">
                <a:ea typeface="Aptos" panose="020B0004020202020204" pitchFamily="34" charset="0"/>
                <a:cs typeface="Aptos" panose="020B0004020202020204" pitchFamily="34" charset="0"/>
              </a:rPr>
              <a:t>8</a:t>
            </a:r>
            <a:r>
              <a:rPr lang="en-US" sz="1200">
                <a:effectLst/>
                <a:ea typeface="Aptos" panose="020B0004020202020204" pitchFamily="34" charset="0"/>
                <a:cs typeface="Aptos" panose="020B0004020202020204" pitchFamily="34" charset="0"/>
              </a:rPr>
              <a:t>x </a:t>
            </a:r>
            <a:r>
              <a:rPr lang="en-US" sz="1200" b="1">
                <a:solidFill>
                  <a:srgbClr val="01A982"/>
                </a:solidFill>
                <a:ea typeface="Aptos" panose="020B0004020202020204" pitchFamily="34" charset="0"/>
                <a:cs typeface="Aptos" panose="020B0004020202020204" pitchFamily="34" charset="0"/>
              </a:rPr>
              <a:t>NVIDIA</a:t>
            </a:r>
            <a:r>
              <a:rPr lang="en-US" sz="1200" b="1">
                <a:solidFill>
                  <a:srgbClr val="01A982"/>
                </a:solidFill>
                <a:effectLst/>
                <a:ea typeface="Aptos" panose="020B0004020202020204" pitchFamily="34" charset="0"/>
                <a:cs typeface="Aptos" panose="020B0004020202020204" pitchFamily="34" charset="0"/>
              </a:rPr>
              <a:t> </a:t>
            </a:r>
            <a:r>
              <a:rPr lang="en-US" sz="1200" b="1">
                <a:solidFill>
                  <a:srgbClr val="01A982"/>
                </a:solidFill>
                <a:ea typeface="Aptos" panose="020B0004020202020204" pitchFamily="34" charset="0"/>
                <a:cs typeface="Aptos" panose="020B0004020202020204" pitchFamily="34" charset="0"/>
              </a:rPr>
              <a:t>H200</a:t>
            </a:r>
            <a:r>
              <a:rPr lang="en-US" sz="1200" b="1">
                <a:solidFill>
                  <a:srgbClr val="01A982"/>
                </a:solidFill>
                <a:effectLst/>
                <a:ea typeface="Aptos" panose="020B0004020202020204" pitchFamily="34" charset="0"/>
                <a:cs typeface="Aptos" panose="020B0004020202020204" pitchFamily="34" charset="0"/>
              </a:rPr>
              <a:t> GPUs </a:t>
            </a:r>
            <a:r>
              <a:rPr lang="en-US" sz="1200">
                <a:effectLst/>
                <a:ea typeface="Aptos" panose="020B0004020202020204" pitchFamily="34" charset="0"/>
                <a:cs typeface="Aptos" panose="020B0004020202020204" pitchFamily="34" charset="0"/>
              </a:rPr>
              <a:t>per server (16 total)</a:t>
            </a:r>
          </a:p>
          <a:p>
            <a:pPr marL="365760" lvl="1">
              <a:defRPr/>
            </a:pPr>
            <a:endParaRPr lang="en-US" sz="1400"/>
          </a:p>
          <a:p>
            <a:pPr marL="365760" lvl="1">
              <a:defRPr/>
            </a:pPr>
            <a:endParaRPr lang="en-US" sz="1400" b="1"/>
          </a:p>
          <a:p>
            <a:pPr marL="365760" lvl="1">
              <a:defRPr/>
            </a:pPr>
            <a:endParaRPr lang="en-US" sz="1400"/>
          </a:p>
        </p:txBody>
      </p:sp>
      <p:pic>
        <p:nvPicPr>
          <p:cNvPr id="2" name="Picture 1">
            <a:extLst>
              <a:ext uri="{FF2B5EF4-FFF2-40B4-BE49-F238E27FC236}">
                <a16:creationId xmlns:a16="http://schemas.microsoft.com/office/drawing/2014/main" id="{AEAB2D71-5506-E579-C4F0-1FEFF220E32A}"/>
              </a:ext>
            </a:extLst>
          </p:cNvPr>
          <p:cNvPicPr>
            <a:picLocks noChangeAspect="1"/>
          </p:cNvPicPr>
          <p:nvPr/>
        </p:nvPicPr>
        <p:blipFill>
          <a:blip r:embed="rId3"/>
          <a:stretch>
            <a:fillRect/>
          </a:stretch>
        </p:blipFill>
        <p:spPr>
          <a:xfrm>
            <a:off x="10141257" y="1193821"/>
            <a:ext cx="1441859" cy="4763285"/>
          </a:xfrm>
          <a:prstGeom prst="rect">
            <a:avLst/>
          </a:prstGeom>
        </p:spPr>
      </p:pic>
      <p:pic>
        <p:nvPicPr>
          <p:cNvPr id="8" name="Picture 7">
            <a:extLst>
              <a:ext uri="{FF2B5EF4-FFF2-40B4-BE49-F238E27FC236}">
                <a16:creationId xmlns:a16="http://schemas.microsoft.com/office/drawing/2014/main" id="{34707620-E2FB-A86D-645A-1EC3C4A0947A}"/>
              </a:ext>
            </a:extLst>
          </p:cNvPr>
          <p:cNvPicPr>
            <a:picLocks noChangeAspect="1"/>
          </p:cNvPicPr>
          <p:nvPr/>
        </p:nvPicPr>
        <p:blipFill>
          <a:blip r:embed="rId4"/>
          <a:stretch>
            <a:fillRect/>
          </a:stretch>
        </p:blipFill>
        <p:spPr>
          <a:xfrm>
            <a:off x="273376" y="1131664"/>
            <a:ext cx="1428949" cy="4772691"/>
          </a:xfrm>
          <a:prstGeom prst="rect">
            <a:avLst/>
          </a:prstGeom>
        </p:spPr>
      </p:pic>
      <p:sp>
        <p:nvSpPr>
          <p:cNvPr id="7" name="Footer Placeholder 4">
            <a:extLst>
              <a:ext uri="{FF2B5EF4-FFF2-40B4-BE49-F238E27FC236}">
                <a16:creationId xmlns:a16="http://schemas.microsoft.com/office/drawing/2014/main" id="{23BA56B4-3B34-CDE7-FEC6-396FEA27F6EA}"/>
              </a:ext>
            </a:extLst>
          </p:cNvPr>
          <p:cNvSpPr txBox="1">
            <a:spLocks/>
          </p:cNvSpPr>
          <p:nvPr/>
        </p:nvSpPr>
        <p:spPr>
          <a:xfrm>
            <a:off x="3792186" y="6303708"/>
            <a:ext cx="7481160" cy="4115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52385">
              <a:lnSpc>
                <a:spcPct val="90000"/>
              </a:lnSpc>
              <a:defRPr/>
            </a:pPr>
            <a:r>
              <a:rPr lang="en-US" sz="1200">
                <a:latin typeface="MetricHPE"/>
              </a:rPr>
              <a:t>Confidential | For Training Purposes Only</a:t>
            </a:r>
          </a:p>
        </p:txBody>
      </p:sp>
      <p:pic>
        <p:nvPicPr>
          <p:cNvPr id="10" name="Picture 9" descr="A black rectangular object with a green light&#10;&#10;AI-generated content may be incorrect.">
            <a:extLst>
              <a:ext uri="{FF2B5EF4-FFF2-40B4-BE49-F238E27FC236}">
                <a16:creationId xmlns:a16="http://schemas.microsoft.com/office/drawing/2014/main" id="{C245DA1B-601F-F620-1890-4EEF4BDAB933}"/>
              </a:ext>
            </a:extLst>
          </p:cNvPr>
          <p:cNvPicPr>
            <a:picLocks noChangeAspect="1"/>
          </p:cNvPicPr>
          <p:nvPr/>
        </p:nvPicPr>
        <p:blipFill>
          <a:blip r:embed="rId5"/>
          <a:stretch>
            <a:fillRect/>
          </a:stretch>
        </p:blipFill>
        <p:spPr>
          <a:xfrm>
            <a:off x="452788" y="3579034"/>
            <a:ext cx="1067171" cy="390944"/>
          </a:xfrm>
          <a:prstGeom prst="rect">
            <a:avLst/>
          </a:prstGeom>
        </p:spPr>
      </p:pic>
      <p:pic>
        <p:nvPicPr>
          <p:cNvPr id="12" name="Picture 11">
            <a:extLst>
              <a:ext uri="{FF2B5EF4-FFF2-40B4-BE49-F238E27FC236}">
                <a16:creationId xmlns:a16="http://schemas.microsoft.com/office/drawing/2014/main" id="{A5DD98F5-BD8D-37D9-2508-E5859FD28F49}"/>
              </a:ext>
            </a:extLst>
          </p:cNvPr>
          <p:cNvPicPr>
            <a:picLocks noChangeAspect="1"/>
          </p:cNvPicPr>
          <p:nvPr/>
        </p:nvPicPr>
        <p:blipFill>
          <a:blip r:embed="rId5"/>
          <a:stretch>
            <a:fillRect/>
          </a:stretch>
        </p:blipFill>
        <p:spPr>
          <a:xfrm>
            <a:off x="451106" y="3965307"/>
            <a:ext cx="1067171" cy="390944"/>
          </a:xfrm>
          <a:prstGeom prst="rect">
            <a:avLst/>
          </a:prstGeom>
        </p:spPr>
      </p:pic>
    </p:spTree>
    <p:extLst>
      <p:ext uri="{BB962C8B-B14F-4D97-AF65-F5344CB8AC3E}">
        <p14:creationId xmlns:p14="http://schemas.microsoft.com/office/powerpoint/2010/main" val="96914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B1C5C-2D92-FEB9-A980-66544D7BCF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A07BE9-A466-278F-C92C-B19741614CB9}"/>
              </a:ext>
            </a:extLst>
          </p:cNvPr>
          <p:cNvSpPr>
            <a:spLocks noGrp="1"/>
          </p:cNvSpPr>
          <p:nvPr>
            <p:ph type="title"/>
          </p:nvPr>
        </p:nvSpPr>
        <p:spPr/>
        <p:txBody>
          <a:bodyPr/>
          <a:lstStyle/>
          <a:p>
            <a:r>
              <a:rPr lang="en-US"/>
              <a:t>Worker Node Configuration Details</a:t>
            </a:r>
          </a:p>
        </p:txBody>
      </p:sp>
      <p:sp>
        <p:nvSpPr>
          <p:cNvPr id="3" name="Slide Number Placeholder 2">
            <a:extLst>
              <a:ext uri="{FF2B5EF4-FFF2-40B4-BE49-F238E27FC236}">
                <a16:creationId xmlns:a16="http://schemas.microsoft.com/office/drawing/2014/main" id="{3A61037A-4D4F-A4FB-E4EA-495D6FE06BF0}"/>
              </a:ext>
            </a:extLst>
          </p:cNvPr>
          <p:cNvSpPr>
            <a:spLocks noGrp="1"/>
          </p:cNvSpPr>
          <p:nvPr>
            <p:ph type="sldNum" sz="quarter" idx="20"/>
          </p:nvPr>
        </p:nvSpPr>
        <p:spPr/>
        <p:txBody>
          <a:bodyPr/>
          <a:lstStyle/>
          <a:p>
            <a:pPr defTabSz="1088421">
              <a:buFontTx/>
              <a:buBlip>
                <a:blip r:embed="rId2"/>
              </a:buBlip>
            </a:pPr>
            <a:fld id="{104FC826-72BB-4AF1-BA01-A94F7396A7DC}" type="slidenum">
              <a:rPr lang="en-US" smtClean="0"/>
              <a:pPr defTabSz="1088421">
                <a:buFontTx/>
                <a:buBlip>
                  <a:blip r:embed="rId2"/>
                </a:buBlip>
              </a:pPr>
              <a:t>11</a:t>
            </a:fld>
            <a:endParaRPr lang="en-US"/>
          </a:p>
        </p:txBody>
      </p:sp>
      <p:sp>
        <p:nvSpPr>
          <p:cNvPr id="8" name="Content Placeholder 7">
            <a:extLst>
              <a:ext uri="{FF2B5EF4-FFF2-40B4-BE49-F238E27FC236}">
                <a16:creationId xmlns:a16="http://schemas.microsoft.com/office/drawing/2014/main" id="{46F70543-A435-C4F7-0CD0-C165A93079A9}"/>
              </a:ext>
            </a:extLst>
          </p:cNvPr>
          <p:cNvSpPr>
            <a:spLocks noGrp="1"/>
          </p:cNvSpPr>
          <p:nvPr>
            <p:ph sz="quarter" idx="18"/>
          </p:nvPr>
        </p:nvSpPr>
        <p:spPr>
          <a:xfrm>
            <a:off x="572008" y="995363"/>
            <a:ext cx="4833112" cy="1990823"/>
          </a:xfrm>
        </p:spPr>
        <p:txBody>
          <a:bodyPr vert="horz" lIns="0" tIns="91440" rIns="0" bIns="91440" rtlCol="0" anchor="t">
            <a:normAutofit lnSpcReduction="10000"/>
          </a:bodyPr>
          <a:lstStyle/>
          <a:p>
            <a:pPr marL="0" indent="0">
              <a:buNone/>
            </a:pPr>
            <a:r>
              <a:rPr lang="en-US" b="1" i="0">
                <a:solidFill>
                  <a:srgbClr val="000000"/>
                </a:solidFill>
                <a:effectLst/>
                <a:latin typeface="MetricHPE"/>
              </a:rPr>
              <a:t>DL380a Gen12 for Medium </a:t>
            </a:r>
            <a:endParaRPr lang="en-US">
              <a:latin typeface="MetricHPE"/>
            </a:endParaRPr>
          </a:p>
          <a:p>
            <a:r>
              <a:rPr lang="en-US" sz="2000">
                <a:latin typeface="MetricHPE"/>
              </a:rPr>
              <a:t>CPU: 2x Intel Xeon 6787P (86 cores)</a:t>
            </a:r>
          </a:p>
          <a:p>
            <a:r>
              <a:rPr lang="en-US" sz="2000">
                <a:latin typeface="MetricHPE"/>
              </a:rPr>
              <a:t>Memory: 1536GB (16x 96GB)</a:t>
            </a:r>
          </a:p>
          <a:p>
            <a:r>
              <a:rPr lang="en-US" sz="2000">
                <a:latin typeface="MetricHPE"/>
              </a:rPr>
              <a:t>Storage: NS204i (Boot) + 4x 3.2TB (Data)</a:t>
            </a:r>
          </a:p>
          <a:p>
            <a:r>
              <a:rPr lang="en-US" sz="2000">
                <a:latin typeface="MetricHPE"/>
              </a:rPr>
              <a:t>Network: 2x 200Gb ports, 4x400Gb ports</a:t>
            </a:r>
          </a:p>
          <a:p>
            <a:r>
              <a:rPr lang="en-US" sz="2000">
                <a:latin typeface="MetricHPE"/>
              </a:rPr>
              <a:t>GPU: 4x</a:t>
            </a:r>
            <a:r>
              <a:rPr lang="en-US" sz="2000">
                <a:solidFill>
                  <a:srgbClr val="0000FF"/>
                </a:solidFill>
                <a:latin typeface="MetricHPE"/>
              </a:rPr>
              <a:t> </a:t>
            </a:r>
            <a:r>
              <a:rPr lang="en-US" sz="2000">
                <a:latin typeface="MetricHPE"/>
              </a:rPr>
              <a:t>H200NVL</a:t>
            </a:r>
          </a:p>
          <a:p>
            <a:endParaRPr lang="en-US"/>
          </a:p>
        </p:txBody>
      </p:sp>
      <p:pic>
        <p:nvPicPr>
          <p:cNvPr id="10" name="Picture 9">
            <a:extLst>
              <a:ext uri="{FF2B5EF4-FFF2-40B4-BE49-F238E27FC236}">
                <a16:creationId xmlns:a16="http://schemas.microsoft.com/office/drawing/2014/main" id="{B37A89CC-3563-FAF0-760E-08F33A4D0450}"/>
              </a:ext>
            </a:extLst>
          </p:cNvPr>
          <p:cNvPicPr>
            <a:picLocks noChangeAspect="1"/>
          </p:cNvPicPr>
          <p:nvPr/>
        </p:nvPicPr>
        <p:blipFill>
          <a:blip r:embed="rId3"/>
          <a:stretch>
            <a:fillRect/>
          </a:stretch>
        </p:blipFill>
        <p:spPr>
          <a:xfrm>
            <a:off x="965708" y="2676878"/>
            <a:ext cx="2512427" cy="2210936"/>
          </a:xfrm>
          <a:prstGeom prst="rect">
            <a:avLst/>
          </a:prstGeom>
        </p:spPr>
      </p:pic>
      <p:sp>
        <p:nvSpPr>
          <p:cNvPr id="12" name="Content Placeholder 7">
            <a:extLst>
              <a:ext uri="{FF2B5EF4-FFF2-40B4-BE49-F238E27FC236}">
                <a16:creationId xmlns:a16="http://schemas.microsoft.com/office/drawing/2014/main" id="{405579B7-EFDA-CC66-BA19-9402C0903656}"/>
              </a:ext>
            </a:extLst>
          </p:cNvPr>
          <p:cNvSpPr txBox="1">
            <a:spLocks/>
          </p:cNvSpPr>
          <p:nvPr/>
        </p:nvSpPr>
        <p:spPr>
          <a:xfrm>
            <a:off x="6502908" y="995363"/>
            <a:ext cx="4833112" cy="1990823"/>
          </a:xfrm>
          <a:prstGeom prst="rect">
            <a:avLst/>
          </a:prstGeom>
          <a:ln w="57150">
            <a:noFill/>
            <a:miter lim="800000"/>
          </a:ln>
        </p:spPr>
        <p:txBody>
          <a:bodyPr vert="horz" lIns="0" tIns="91440" rIns="0" bIns="91440" rtlCol="0" anchor="t">
            <a:normAutofit lnSpcReduction="10000"/>
          </a:bodyPr>
          <a:lst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a:lstStyle>
          <a:p>
            <a:pPr marL="0" indent="0">
              <a:buFont typeface="" panose="020B0303030202060203" pitchFamily="34" charset="0"/>
              <a:buNone/>
            </a:pPr>
            <a:r>
              <a:rPr lang="en-US" b="1">
                <a:solidFill>
                  <a:srgbClr val="000000"/>
                </a:solidFill>
                <a:latin typeface="MetricHPE"/>
              </a:rPr>
              <a:t>DL380a Gen12 for Large</a:t>
            </a:r>
            <a:endParaRPr lang="en-US">
              <a:latin typeface="MetricHPE"/>
            </a:endParaRPr>
          </a:p>
          <a:p>
            <a:r>
              <a:rPr lang="en-US" sz="2000">
                <a:latin typeface="MetricHPE"/>
              </a:rPr>
              <a:t>CPU: 2x Intel Xeon 6787P (86 cores)</a:t>
            </a:r>
          </a:p>
          <a:p>
            <a:r>
              <a:rPr lang="en-US" sz="2000">
                <a:latin typeface="MetricHPE"/>
              </a:rPr>
              <a:t>Memory: 3072GB (32x 96GB)</a:t>
            </a:r>
          </a:p>
          <a:p>
            <a:r>
              <a:rPr lang="en-US" sz="2000">
                <a:latin typeface="MetricHPE"/>
              </a:rPr>
              <a:t>Storage: NS204i (Boot) + 4x 3.2TB (Data)</a:t>
            </a:r>
          </a:p>
          <a:p>
            <a:r>
              <a:rPr lang="en-US" sz="2000">
                <a:latin typeface="MetricHPE"/>
              </a:rPr>
              <a:t>Network: 2x 200Gb ports, 4x400Gb ports</a:t>
            </a:r>
          </a:p>
          <a:p>
            <a:r>
              <a:rPr lang="en-US" sz="2000">
                <a:latin typeface="MetricHPE"/>
              </a:rPr>
              <a:t>GPU: 8x</a:t>
            </a:r>
            <a:r>
              <a:rPr lang="en-US" sz="2000">
                <a:solidFill>
                  <a:srgbClr val="0000FF"/>
                </a:solidFill>
                <a:latin typeface="MetricHPE"/>
              </a:rPr>
              <a:t> </a:t>
            </a:r>
            <a:r>
              <a:rPr lang="en-US" sz="2000">
                <a:latin typeface="MetricHPE"/>
              </a:rPr>
              <a:t>H200NVL</a:t>
            </a:r>
          </a:p>
          <a:p>
            <a:endParaRPr lang="en-US"/>
          </a:p>
        </p:txBody>
      </p:sp>
      <p:pic>
        <p:nvPicPr>
          <p:cNvPr id="4" name="Picture 3">
            <a:extLst>
              <a:ext uri="{FF2B5EF4-FFF2-40B4-BE49-F238E27FC236}">
                <a16:creationId xmlns:a16="http://schemas.microsoft.com/office/drawing/2014/main" id="{57DD68E0-7B82-DDCF-EB4A-941F6D007361}"/>
              </a:ext>
            </a:extLst>
          </p:cNvPr>
          <p:cNvPicPr>
            <a:picLocks noChangeAspect="1"/>
          </p:cNvPicPr>
          <p:nvPr/>
        </p:nvPicPr>
        <p:blipFill>
          <a:blip r:embed="rId3"/>
          <a:stretch>
            <a:fillRect/>
          </a:stretch>
        </p:blipFill>
        <p:spPr>
          <a:xfrm>
            <a:off x="7125208" y="2676878"/>
            <a:ext cx="2512427" cy="2210936"/>
          </a:xfrm>
          <a:prstGeom prst="rect">
            <a:avLst/>
          </a:prstGeom>
        </p:spPr>
      </p:pic>
      <p:sp>
        <p:nvSpPr>
          <p:cNvPr id="6" name="Rectangle 5">
            <a:extLst>
              <a:ext uri="{FF2B5EF4-FFF2-40B4-BE49-F238E27FC236}">
                <a16:creationId xmlns:a16="http://schemas.microsoft.com/office/drawing/2014/main" id="{3DB48478-A934-977D-C97D-0EBBD6E817BF}"/>
              </a:ext>
            </a:extLst>
          </p:cNvPr>
          <p:cNvSpPr/>
          <p:nvPr/>
        </p:nvSpPr>
        <p:spPr bwMode="ltGray">
          <a:xfrm>
            <a:off x="572008" y="4518969"/>
            <a:ext cx="10764011" cy="161036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b="1" u="sng">
                <a:solidFill>
                  <a:schemeClr val="tx1"/>
                </a:solidFill>
              </a:rPr>
              <a:t>Supply Chain Commonality Between Medium and Large Configs </a:t>
            </a:r>
          </a:p>
          <a:p>
            <a:pPr algn="ctr"/>
            <a:r>
              <a:rPr lang="en-US" sz="1600" b="1">
                <a:solidFill>
                  <a:schemeClr val="tx1"/>
                </a:solidFill>
              </a:rPr>
              <a:t>Chassis</a:t>
            </a:r>
            <a:r>
              <a:rPr lang="en-US" sz="1600">
                <a:solidFill>
                  <a:schemeClr val="tx1"/>
                </a:solidFill>
              </a:rPr>
              <a:t>: Same DL380a Gen12 CTO </a:t>
            </a:r>
            <a:r>
              <a:rPr lang="en-US" sz="1600" err="1">
                <a:solidFill>
                  <a:schemeClr val="tx1"/>
                </a:solidFill>
              </a:rPr>
              <a:t>Sku</a:t>
            </a:r>
            <a:r>
              <a:rPr lang="en-US" sz="1600">
                <a:solidFill>
                  <a:schemeClr val="tx1"/>
                </a:solidFill>
              </a:rPr>
              <a:t> across all T-shirt sizes</a:t>
            </a:r>
          </a:p>
          <a:p>
            <a:pPr algn="ctr"/>
            <a:r>
              <a:rPr lang="en-US" sz="1600" b="1">
                <a:solidFill>
                  <a:schemeClr val="tx1"/>
                </a:solidFill>
              </a:rPr>
              <a:t>CPU</a:t>
            </a:r>
            <a:r>
              <a:rPr lang="en-US" sz="1600">
                <a:solidFill>
                  <a:schemeClr val="tx1"/>
                </a:solidFill>
              </a:rPr>
              <a:t>: Same CPU across all T-shirt sizes</a:t>
            </a:r>
          </a:p>
          <a:p>
            <a:pPr algn="ctr"/>
            <a:r>
              <a:rPr lang="en-US" sz="1600" b="1">
                <a:solidFill>
                  <a:schemeClr val="tx1"/>
                </a:solidFill>
              </a:rPr>
              <a:t>RAM</a:t>
            </a:r>
            <a:r>
              <a:rPr lang="en-US" sz="1600">
                <a:solidFill>
                  <a:schemeClr val="tx1"/>
                </a:solidFill>
              </a:rPr>
              <a:t>: Same DIMM across Medium and Large (Only QTY differ)</a:t>
            </a:r>
          </a:p>
          <a:p>
            <a:pPr algn="ctr"/>
            <a:r>
              <a:rPr lang="en-US" sz="1600" b="1">
                <a:solidFill>
                  <a:schemeClr val="tx1"/>
                </a:solidFill>
              </a:rPr>
              <a:t>NICs</a:t>
            </a:r>
            <a:r>
              <a:rPr lang="en-US" sz="1600">
                <a:solidFill>
                  <a:schemeClr val="tx1"/>
                </a:solidFill>
              </a:rPr>
              <a:t>: Same NICs in Medium and Large</a:t>
            </a:r>
          </a:p>
          <a:p>
            <a:pPr algn="ctr"/>
            <a:r>
              <a:rPr lang="en-US" sz="1600" b="1">
                <a:solidFill>
                  <a:schemeClr val="tx1"/>
                </a:solidFill>
              </a:rPr>
              <a:t>GPUs</a:t>
            </a:r>
            <a:r>
              <a:rPr lang="en-US" sz="1600">
                <a:solidFill>
                  <a:schemeClr val="tx1"/>
                </a:solidFill>
              </a:rPr>
              <a:t>: Same GPU across Medium and Large (Only QTY differ)</a:t>
            </a:r>
          </a:p>
        </p:txBody>
      </p:sp>
      <p:sp>
        <p:nvSpPr>
          <p:cNvPr id="2" name="Footer Placeholder 8">
            <a:extLst>
              <a:ext uri="{FF2B5EF4-FFF2-40B4-BE49-F238E27FC236}">
                <a16:creationId xmlns:a16="http://schemas.microsoft.com/office/drawing/2014/main" id="{75524A2F-7610-3A04-361A-7ED4CE3A98D0}"/>
              </a:ext>
            </a:extLst>
          </p:cNvPr>
          <p:cNvSpPr txBox="1">
            <a:spLocks/>
          </p:cNvSpPr>
          <p:nvPr/>
        </p:nvSpPr>
        <p:spPr>
          <a:xfrm>
            <a:off x="8684041" y="6318584"/>
            <a:ext cx="2664995" cy="253384"/>
          </a:xfrm>
          <a:prstGeom prst="rect">
            <a:avLst/>
          </a:prstGeom>
        </p:spPr>
        <p:txBody>
          <a:bodyPr vert="horz" lIns="90000" tIns="0" rIns="90000" bIns="0"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Confidential - For Training Purposes Only </a:t>
            </a:r>
          </a:p>
        </p:txBody>
      </p:sp>
    </p:spTree>
    <p:extLst>
      <p:ext uri="{BB962C8B-B14F-4D97-AF65-F5344CB8AC3E}">
        <p14:creationId xmlns:p14="http://schemas.microsoft.com/office/powerpoint/2010/main" val="200174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725398-E478-2735-A7CD-A6302E142947}"/>
              </a:ext>
            </a:extLst>
          </p:cNvPr>
          <p:cNvSpPr>
            <a:spLocks noGrp="1"/>
          </p:cNvSpPr>
          <p:nvPr>
            <p:ph type="sldNum" sz="quarter" idx="19"/>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2"/>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panose="020B0503030202060203" pitchFamily="34" charset="0"/>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2"/>
                </a:buBlip>
                <a:tabLst/>
                <a:defRPr/>
              </a:pPr>
              <a:t>12</a:t>
            </a:fld>
            <a:endParaRPr kumimoji="0" lang="en-US" sz="2000" b="0" i="0" u="none" strike="noStrike" kern="1200" cap="all" spc="0" normalizeH="0" baseline="10000" noProof="0">
              <a:ln>
                <a:noFill/>
              </a:ln>
              <a:solidFill>
                <a:prstClr val="black"/>
              </a:solidFill>
              <a:effectLst/>
              <a:uLnTx/>
              <a:uFillTx/>
              <a:latin typeface="MetricHPE" panose="020B0503030202060203" pitchFamily="34" charset="0"/>
              <a:ea typeface="+mn-ea"/>
              <a:cs typeface="+mn-cs"/>
            </a:endParaRPr>
          </a:p>
        </p:txBody>
      </p:sp>
      <p:sp>
        <p:nvSpPr>
          <p:cNvPr id="5" name="Title 4">
            <a:extLst>
              <a:ext uri="{FF2B5EF4-FFF2-40B4-BE49-F238E27FC236}">
                <a16:creationId xmlns:a16="http://schemas.microsoft.com/office/drawing/2014/main" id="{B6AD9BDB-F889-9AB0-11AD-30D5838DADFA}"/>
              </a:ext>
            </a:extLst>
          </p:cNvPr>
          <p:cNvSpPr>
            <a:spLocks noGrp="1"/>
          </p:cNvSpPr>
          <p:nvPr>
            <p:ph type="title"/>
          </p:nvPr>
        </p:nvSpPr>
        <p:spPr>
          <a:xfrm>
            <a:off x="260453" y="109075"/>
            <a:ext cx="11498270" cy="401362"/>
          </a:xfrm>
        </p:spPr>
        <p:txBody>
          <a:bodyPr/>
          <a:lstStyle/>
          <a:p>
            <a:r>
              <a:rPr lang="en-US"/>
              <a:t>HPE Private Cloud AI Timeless Expansion Rack Strategy</a:t>
            </a:r>
          </a:p>
        </p:txBody>
      </p:sp>
      <p:sp>
        <p:nvSpPr>
          <p:cNvPr id="4" name="TextBox 3">
            <a:extLst>
              <a:ext uri="{FF2B5EF4-FFF2-40B4-BE49-F238E27FC236}">
                <a16:creationId xmlns:a16="http://schemas.microsoft.com/office/drawing/2014/main" id="{EFD2F77B-379B-A433-7152-7C4319E76414}"/>
              </a:ext>
            </a:extLst>
          </p:cNvPr>
          <p:cNvSpPr txBox="1"/>
          <p:nvPr/>
        </p:nvSpPr>
        <p:spPr>
          <a:xfrm>
            <a:off x="260453" y="854203"/>
            <a:ext cx="1645714" cy="369332"/>
          </a:xfrm>
          <a:prstGeom prst="rect">
            <a:avLst/>
          </a:prstGeom>
          <a:noFill/>
          <a:ln w="57150">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MetricHPE"/>
                <a:ea typeface="Aptos" panose="020B0004020202020204" pitchFamily="34" charset="0"/>
                <a:cs typeface="Aptos" panose="020B0004020202020204" pitchFamily="34" charset="0"/>
              </a:rPr>
              <a:t>Base Rack</a:t>
            </a:r>
          </a:p>
        </p:txBody>
      </p:sp>
      <p:grpSp>
        <p:nvGrpSpPr>
          <p:cNvPr id="7" name="Group 6">
            <a:extLst>
              <a:ext uri="{FF2B5EF4-FFF2-40B4-BE49-F238E27FC236}">
                <a16:creationId xmlns:a16="http://schemas.microsoft.com/office/drawing/2014/main" id="{EDFF488D-7341-3165-9F1B-E60D74EEF106}"/>
              </a:ext>
            </a:extLst>
          </p:cNvPr>
          <p:cNvGrpSpPr/>
          <p:nvPr/>
        </p:nvGrpSpPr>
        <p:grpSpPr>
          <a:xfrm>
            <a:off x="293782" y="1258377"/>
            <a:ext cx="1441859" cy="4793714"/>
            <a:chOff x="293782" y="1258377"/>
            <a:chExt cx="1441859" cy="4793714"/>
          </a:xfrm>
        </p:grpSpPr>
        <p:pic>
          <p:nvPicPr>
            <p:cNvPr id="6" name="Picture 5">
              <a:extLst>
                <a:ext uri="{FF2B5EF4-FFF2-40B4-BE49-F238E27FC236}">
                  <a16:creationId xmlns:a16="http://schemas.microsoft.com/office/drawing/2014/main" id="{6BD10D69-57BA-0021-12F1-1128577248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782" y="1258377"/>
              <a:ext cx="1441859" cy="4793714"/>
            </a:xfrm>
            <a:prstGeom prst="rect">
              <a:avLst/>
            </a:prstGeom>
          </p:spPr>
        </p:pic>
        <p:pic>
          <p:nvPicPr>
            <p:cNvPr id="10" name="Picture 9">
              <a:extLst>
                <a:ext uri="{FF2B5EF4-FFF2-40B4-BE49-F238E27FC236}">
                  <a16:creationId xmlns:a16="http://schemas.microsoft.com/office/drawing/2014/main" id="{A7D501B0-6D3D-FDD2-3529-4245C922B79D}"/>
                </a:ext>
              </a:extLst>
            </p:cNvPr>
            <p:cNvPicPr>
              <a:picLocks noChangeAspect="1"/>
            </p:cNvPicPr>
            <p:nvPr/>
          </p:nvPicPr>
          <p:blipFill>
            <a:blip r:embed="rId4"/>
            <a:stretch>
              <a:fillRect/>
            </a:stretch>
          </p:blipFill>
          <p:spPr>
            <a:xfrm>
              <a:off x="484538" y="3655234"/>
              <a:ext cx="1067171" cy="390944"/>
            </a:xfrm>
            <a:prstGeom prst="rect">
              <a:avLst/>
            </a:prstGeom>
          </p:spPr>
        </p:pic>
        <p:pic>
          <p:nvPicPr>
            <p:cNvPr id="11" name="Picture 10">
              <a:extLst>
                <a:ext uri="{FF2B5EF4-FFF2-40B4-BE49-F238E27FC236}">
                  <a16:creationId xmlns:a16="http://schemas.microsoft.com/office/drawing/2014/main" id="{7C1114D6-0532-C7FD-15AB-1E065931DB26}"/>
                </a:ext>
              </a:extLst>
            </p:cNvPr>
            <p:cNvPicPr>
              <a:picLocks noChangeAspect="1"/>
            </p:cNvPicPr>
            <p:nvPr/>
          </p:nvPicPr>
          <p:blipFill>
            <a:blip r:embed="rId4"/>
            <a:stretch>
              <a:fillRect/>
            </a:stretch>
          </p:blipFill>
          <p:spPr>
            <a:xfrm>
              <a:off x="481127" y="4046178"/>
              <a:ext cx="1067171" cy="390944"/>
            </a:xfrm>
            <a:prstGeom prst="rect">
              <a:avLst/>
            </a:prstGeom>
          </p:spPr>
        </p:pic>
      </p:grpSp>
      <p:pic>
        <p:nvPicPr>
          <p:cNvPr id="2" name="Picture 1">
            <a:extLst>
              <a:ext uri="{FF2B5EF4-FFF2-40B4-BE49-F238E27FC236}">
                <a16:creationId xmlns:a16="http://schemas.microsoft.com/office/drawing/2014/main" id="{6219633F-36AD-2DDC-316A-5474227AEEAE}"/>
              </a:ext>
            </a:extLst>
          </p:cNvPr>
          <p:cNvPicPr>
            <a:picLocks noChangeAspect="1"/>
          </p:cNvPicPr>
          <p:nvPr/>
        </p:nvPicPr>
        <p:blipFill>
          <a:blip r:embed="rId5"/>
          <a:stretch>
            <a:fillRect/>
          </a:stretch>
        </p:blipFill>
        <p:spPr>
          <a:xfrm>
            <a:off x="2375872" y="1240512"/>
            <a:ext cx="1441859" cy="4763285"/>
          </a:xfrm>
          <a:prstGeom prst="rect">
            <a:avLst/>
          </a:prstGeom>
        </p:spPr>
      </p:pic>
      <p:sp>
        <p:nvSpPr>
          <p:cNvPr id="8" name="TextBox 7">
            <a:extLst>
              <a:ext uri="{FF2B5EF4-FFF2-40B4-BE49-F238E27FC236}">
                <a16:creationId xmlns:a16="http://schemas.microsoft.com/office/drawing/2014/main" id="{8D5011D9-6C17-D304-4F9A-8310FD830731}"/>
              </a:ext>
            </a:extLst>
          </p:cNvPr>
          <p:cNvSpPr txBox="1"/>
          <p:nvPr/>
        </p:nvSpPr>
        <p:spPr>
          <a:xfrm>
            <a:off x="2244512" y="862320"/>
            <a:ext cx="2560114" cy="369332"/>
          </a:xfrm>
          <a:prstGeom prst="rect">
            <a:avLst/>
          </a:prstGeom>
          <a:noFill/>
          <a:ln w="57150">
            <a:noFill/>
            <a:miter lim="800000"/>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MetricHPE"/>
                <a:ea typeface="+mn-ea"/>
                <a:cs typeface="+mn-cs"/>
              </a:rPr>
              <a:t>G2 Expansion Rack: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a:ln>
                <a:noFill/>
              </a:ln>
              <a:solidFill>
                <a:prstClr val="black"/>
              </a:solidFill>
              <a:effectLst/>
              <a:uLnTx/>
              <a:uFillTx/>
              <a:latin typeface="MetricHPE"/>
              <a:ea typeface="+mn-ea"/>
              <a:cs typeface="+mn-cs"/>
            </a:endParaRPr>
          </a:p>
          <a:p>
            <a:pPr marL="36576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tricHPE"/>
              <a:ea typeface="+mn-ea"/>
              <a:cs typeface="+mn-cs"/>
            </a:endParaRPr>
          </a:p>
          <a:p>
            <a:pPr marL="36576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MetricHPE"/>
              <a:ea typeface="+mn-ea"/>
              <a:cs typeface="+mn-cs"/>
            </a:endParaRPr>
          </a:p>
          <a:p>
            <a:pPr marL="36576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tricHPE"/>
              <a:ea typeface="+mn-ea"/>
              <a:cs typeface="+mn-cs"/>
            </a:endParaRPr>
          </a:p>
        </p:txBody>
      </p:sp>
      <p:sp>
        <p:nvSpPr>
          <p:cNvPr id="9" name="TextBox 8">
            <a:extLst>
              <a:ext uri="{FF2B5EF4-FFF2-40B4-BE49-F238E27FC236}">
                <a16:creationId xmlns:a16="http://schemas.microsoft.com/office/drawing/2014/main" id="{920A155B-2900-72E7-BCBA-50F05CF43256}"/>
              </a:ext>
            </a:extLst>
          </p:cNvPr>
          <p:cNvSpPr txBox="1"/>
          <p:nvPr/>
        </p:nvSpPr>
        <p:spPr>
          <a:xfrm>
            <a:off x="293782" y="437208"/>
            <a:ext cx="3523949" cy="311921"/>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1" i="0" u="none" strike="noStrike" kern="1200" cap="none" spc="0" normalizeH="0" baseline="0" noProof="0">
                <a:ln>
                  <a:noFill/>
                </a:ln>
                <a:solidFill>
                  <a:prstClr val="black"/>
                </a:solidFill>
                <a:effectLst/>
                <a:uLnTx/>
                <a:uFillTx/>
                <a:latin typeface="MetricHPE"/>
                <a:ea typeface="+mn-ea"/>
                <a:cs typeface="+mn-cs"/>
              </a:rPr>
              <a:t>PCAI Investment Protection</a:t>
            </a:r>
          </a:p>
        </p:txBody>
      </p:sp>
      <p:sp>
        <p:nvSpPr>
          <p:cNvPr id="12" name="Content Placeholder 77">
            <a:extLst>
              <a:ext uri="{FF2B5EF4-FFF2-40B4-BE49-F238E27FC236}">
                <a16:creationId xmlns:a16="http://schemas.microsoft.com/office/drawing/2014/main" id="{C509043E-0EFC-A262-943B-8D8C7D16F8AA}"/>
              </a:ext>
            </a:extLst>
          </p:cNvPr>
          <p:cNvSpPr>
            <a:spLocks noGrp="1"/>
          </p:cNvSpPr>
          <p:nvPr>
            <p:ph idx="1"/>
          </p:nvPr>
        </p:nvSpPr>
        <p:spPr>
          <a:xfrm>
            <a:off x="4705350" y="1126257"/>
            <a:ext cx="7226197" cy="5234415"/>
          </a:xfrm>
        </p:spPr>
        <p:txBody>
          <a:bodyPr>
            <a:noAutofit/>
          </a:bodyPr>
          <a:lstStyle/>
          <a:p>
            <a:r>
              <a:rPr lang="en-US" sz="1600" b="1"/>
              <a:t>Expansion Rack Overview </a:t>
            </a:r>
          </a:p>
          <a:p>
            <a:pPr lvl="1">
              <a:buFont typeface="Wingdings" panose="020B0303030202060203" pitchFamily="34" charset="0"/>
              <a:buChar char="§"/>
            </a:pPr>
            <a:r>
              <a:rPr lang="en-US" sz="1600"/>
              <a:t>42U Rack with 2x AI Worker Nodes and PDUs</a:t>
            </a:r>
          </a:p>
          <a:p>
            <a:pPr lvl="1">
              <a:buFont typeface="Wingdings" panose="020B0303030202060203" pitchFamily="34" charset="0"/>
              <a:buChar char="§"/>
            </a:pPr>
            <a:r>
              <a:rPr lang="en-US" sz="1600"/>
              <a:t>Adds two worker nodes and 16x GPUs per Expansion Rack</a:t>
            </a:r>
          </a:p>
          <a:p>
            <a:pPr lvl="1">
              <a:buFont typeface="Wingdings" panose="020B0303030202060203" pitchFamily="34" charset="0"/>
              <a:buChar char="§"/>
            </a:pPr>
            <a:r>
              <a:rPr lang="en-US" sz="1600"/>
              <a:t>Connects to Top of Rack Switches in PCAI Base Rack</a:t>
            </a:r>
          </a:p>
          <a:p>
            <a:pPr marL="0" indent="0">
              <a:buNone/>
            </a:pPr>
            <a:endParaRPr lang="en-US" sz="1600"/>
          </a:p>
          <a:p>
            <a:r>
              <a:rPr lang="en-US" sz="1600" b="1"/>
              <a:t>Customer Benefits</a:t>
            </a:r>
            <a:endParaRPr lang="en-FR" sz="1600" b="1"/>
          </a:p>
          <a:p>
            <a:pPr lvl="1"/>
            <a:r>
              <a:rPr lang="en-US" sz="1600"/>
              <a:t>Investment Protection- ability to add additional or future GPUs to current deployment</a:t>
            </a:r>
            <a:endParaRPr lang="en-FR" sz="1600"/>
          </a:p>
          <a:p>
            <a:pPr lvl="1"/>
            <a:r>
              <a:rPr lang="en-US" sz="1600"/>
              <a:t>Non-disruptive upgrade (G2 to G2+ Expansion)</a:t>
            </a:r>
            <a:endParaRPr lang="en-FR" sz="1600"/>
          </a:p>
          <a:p>
            <a:pPr lvl="1"/>
            <a:r>
              <a:rPr lang="en-US" sz="1600"/>
              <a:t>PCAI Cluster can be expanded to support additional nodes</a:t>
            </a:r>
            <a:endParaRPr lang="en-FR" sz="1600"/>
          </a:p>
          <a:p>
            <a:pPr lvl="1"/>
            <a:r>
              <a:rPr lang="en-US" sz="1600"/>
              <a:t>Modular upgrade with known power and footprint requirements</a:t>
            </a:r>
          </a:p>
          <a:p>
            <a:pPr lvl="1"/>
            <a:r>
              <a:rPr lang="en-US" sz="1600"/>
              <a:t>No need to add additional network switches</a:t>
            </a:r>
          </a:p>
          <a:p>
            <a:pPr lvl="1"/>
            <a:endParaRPr lang="en-US" sz="1600"/>
          </a:p>
          <a:p>
            <a:r>
              <a:rPr lang="en-US" sz="1600" b="1"/>
              <a:t>Supported Upgrade Paths (P0 at purchase / P1 Post Install)</a:t>
            </a:r>
            <a:endParaRPr lang="en-FR" sz="1600" b="1"/>
          </a:p>
          <a:p>
            <a:pPr lvl="1"/>
            <a:r>
              <a:rPr lang="en-US" sz="1600"/>
              <a:t>Small G2 and Medium G2 to support 1x Expansion Rack (Up to 24x GPUs)</a:t>
            </a:r>
            <a:endParaRPr lang="en-FR" sz="1600"/>
          </a:p>
          <a:p>
            <a:pPr lvl="1"/>
            <a:r>
              <a:rPr lang="en-US" sz="1600"/>
              <a:t>Large G2 to support 3x Expansion Racks (up to 64x GPUs)</a:t>
            </a:r>
          </a:p>
          <a:p>
            <a:pPr lvl="1"/>
            <a:endParaRPr lang="en-US" sz="1600"/>
          </a:p>
          <a:p>
            <a:r>
              <a:rPr lang="en-US" sz="1600" b="1"/>
              <a:t>Future Upgrade Options (Not POR for 1.6)</a:t>
            </a:r>
            <a:endParaRPr lang="en-FR" sz="1600" b="1"/>
          </a:p>
          <a:p>
            <a:pPr lvl="1"/>
            <a:r>
              <a:rPr lang="en-US" sz="1600"/>
              <a:t>Expansion Rack with additional networking to support expansion above defined limits</a:t>
            </a:r>
          </a:p>
          <a:p>
            <a:pPr lvl="1"/>
            <a:r>
              <a:rPr lang="en-US" sz="1600"/>
              <a:t>G1 to G2 Expansion Rack (Requires software update on G1 Base Rack)</a:t>
            </a:r>
          </a:p>
          <a:p>
            <a:pPr marL="228600" lvl="1" indent="0">
              <a:buNone/>
            </a:pPr>
            <a:endParaRPr lang="en-FR" sz="1600"/>
          </a:p>
          <a:p>
            <a:pPr marL="228600" lvl="1" indent="0">
              <a:buNone/>
            </a:pPr>
            <a:endParaRPr lang="en-FR" sz="1600"/>
          </a:p>
        </p:txBody>
      </p:sp>
      <p:sp>
        <p:nvSpPr>
          <p:cNvPr id="14" name="Footer Placeholder 8">
            <a:extLst>
              <a:ext uri="{FF2B5EF4-FFF2-40B4-BE49-F238E27FC236}">
                <a16:creationId xmlns:a16="http://schemas.microsoft.com/office/drawing/2014/main" id="{AAF5529D-D223-E216-AF45-DD0818EEC432}"/>
              </a:ext>
            </a:extLst>
          </p:cNvPr>
          <p:cNvSpPr txBox="1">
            <a:spLocks/>
          </p:cNvSpPr>
          <p:nvPr/>
        </p:nvSpPr>
        <p:spPr>
          <a:xfrm>
            <a:off x="8684041" y="6318584"/>
            <a:ext cx="2664995" cy="253384"/>
          </a:xfrm>
          <a:prstGeom prst="rect">
            <a:avLst/>
          </a:prstGeom>
        </p:spPr>
        <p:txBody>
          <a:bodyPr vert="horz" lIns="90000" tIns="0" rIns="90000" bIns="0"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Confidential - For Training Purposes Only </a:t>
            </a:r>
          </a:p>
        </p:txBody>
      </p:sp>
    </p:spTree>
    <p:extLst>
      <p:ext uri="{BB962C8B-B14F-4D97-AF65-F5344CB8AC3E}">
        <p14:creationId xmlns:p14="http://schemas.microsoft.com/office/powerpoint/2010/main" val="289852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3C018-C563-4312-5A85-49AAC1684DC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92D00E-2D01-F3B8-8301-EF6124B430B3}"/>
              </a:ext>
            </a:extLst>
          </p:cNvPr>
          <p:cNvSpPr>
            <a:spLocks noGrp="1"/>
          </p:cNvSpPr>
          <p:nvPr>
            <p:ph type="title"/>
          </p:nvPr>
        </p:nvSpPr>
        <p:spPr/>
        <p:txBody>
          <a:bodyPr/>
          <a:lstStyle/>
          <a:p>
            <a:r>
              <a:rPr lang="en-US"/>
              <a:t>Comparison - PCAI G2 versus G1 Capabilities  </a:t>
            </a:r>
          </a:p>
        </p:txBody>
      </p:sp>
      <p:sp>
        <p:nvSpPr>
          <p:cNvPr id="5" name="Slide Number Placeholder 4">
            <a:extLst>
              <a:ext uri="{FF2B5EF4-FFF2-40B4-BE49-F238E27FC236}">
                <a16:creationId xmlns:a16="http://schemas.microsoft.com/office/drawing/2014/main" id="{4CE76A19-80A5-9F6B-6DE3-6F4950F2EBC8}"/>
              </a:ext>
            </a:extLst>
          </p:cNvPr>
          <p:cNvSpPr>
            <a:spLocks noGrp="1"/>
          </p:cNvSpPr>
          <p:nvPr>
            <p:ph type="sldNum" sz="quarter" idx="11"/>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13</a:t>
            </a:fld>
            <a:endParaRPr kumimoji="0" lang="en-US" sz="2000" b="0" i="0" u="none" strike="noStrike" kern="1200" cap="all" spc="0" normalizeH="0" baseline="10000" noProof="0">
              <a:ln>
                <a:noFill/>
              </a:ln>
              <a:solidFill>
                <a:prstClr val="black"/>
              </a:solidFill>
              <a:effectLst/>
              <a:uLnTx/>
              <a:uFillTx/>
              <a:latin typeface="MetricHPE"/>
              <a:ea typeface="+mn-ea"/>
              <a:cs typeface="+mn-cs"/>
            </a:endParaRPr>
          </a:p>
        </p:txBody>
      </p:sp>
      <p:sp>
        <p:nvSpPr>
          <p:cNvPr id="4" name="Footer Placeholder 3">
            <a:extLst>
              <a:ext uri="{FF2B5EF4-FFF2-40B4-BE49-F238E27FC236}">
                <a16:creationId xmlns:a16="http://schemas.microsoft.com/office/drawing/2014/main" id="{D734CAC2-7ACB-13FC-3A1A-2B6179C0EF8C}"/>
              </a:ext>
            </a:extLst>
          </p:cNvPr>
          <p:cNvSpPr>
            <a:spLocks noGrp="1"/>
          </p:cNvSpPr>
          <p:nvPr>
            <p:ph type="ftr" sz="quarter" idx="10"/>
          </p:nvPr>
        </p:nvSpPr>
        <p:spPr>
          <a:xfrm>
            <a:off x="3729791" y="6096020"/>
            <a:ext cx="7481160" cy="411581"/>
          </a:xfrm>
        </p:spPr>
        <p:txBody>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MetricHPE"/>
                <a:ea typeface="+mn-ea"/>
                <a:cs typeface="+mn-cs"/>
              </a:rPr>
              <a:t>Confidential | Authorized Only </a:t>
            </a:r>
          </a:p>
        </p:txBody>
      </p:sp>
      <p:sp>
        <p:nvSpPr>
          <p:cNvPr id="23" name="Rectangle 22">
            <a:extLst>
              <a:ext uri="{FF2B5EF4-FFF2-40B4-BE49-F238E27FC236}">
                <a16:creationId xmlns:a16="http://schemas.microsoft.com/office/drawing/2014/main" id="{BA386225-5B1D-1ED5-654C-8F60BD4FAE46}"/>
              </a:ext>
            </a:extLst>
          </p:cNvPr>
          <p:cNvSpPr/>
          <p:nvPr/>
        </p:nvSpPr>
        <p:spPr bwMode="ltGray">
          <a:xfrm>
            <a:off x="9039347" y="3234830"/>
            <a:ext cx="2267712" cy="261938"/>
          </a:xfrm>
          <a:prstGeom prst="rect">
            <a:avLst/>
          </a:prstGeom>
          <a:solidFill>
            <a:schemeClr val="accent1">
              <a:lumMod val="60000"/>
              <a:lumOff val="4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MetricHPE"/>
              <a:ea typeface="+mn-ea"/>
              <a:cs typeface="+mn-cs"/>
            </a:endParaRPr>
          </a:p>
        </p:txBody>
      </p:sp>
      <p:sp>
        <p:nvSpPr>
          <p:cNvPr id="24" name="Rectangle 23">
            <a:extLst>
              <a:ext uri="{FF2B5EF4-FFF2-40B4-BE49-F238E27FC236}">
                <a16:creationId xmlns:a16="http://schemas.microsoft.com/office/drawing/2014/main" id="{2B81223B-2475-36D3-A05D-CA1ED1B24C5A}"/>
              </a:ext>
            </a:extLst>
          </p:cNvPr>
          <p:cNvSpPr/>
          <p:nvPr/>
        </p:nvSpPr>
        <p:spPr bwMode="ltGray">
          <a:xfrm>
            <a:off x="9039347" y="3529839"/>
            <a:ext cx="2267712" cy="261938"/>
          </a:xfrm>
          <a:prstGeom prst="rect">
            <a:avLst/>
          </a:prstGeom>
          <a:solidFill>
            <a:schemeClr val="accent1">
              <a:lumMod val="60000"/>
              <a:lumOff val="4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25" name="Rectangle 24">
            <a:extLst>
              <a:ext uri="{FF2B5EF4-FFF2-40B4-BE49-F238E27FC236}">
                <a16:creationId xmlns:a16="http://schemas.microsoft.com/office/drawing/2014/main" id="{BF9C4849-35F9-E079-9667-1498E2EB64D2}"/>
              </a:ext>
            </a:extLst>
          </p:cNvPr>
          <p:cNvSpPr/>
          <p:nvPr/>
        </p:nvSpPr>
        <p:spPr bwMode="ltGray">
          <a:xfrm>
            <a:off x="9039347" y="3835481"/>
            <a:ext cx="2267712" cy="261938"/>
          </a:xfrm>
          <a:prstGeom prst="rect">
            <a:avLst/>
          </a:prstGeom>
          <a:solidFill>
            <a:schemeClr val="accent1">
              <a:lumMod val="60000"/>
              <a:lumOff val="4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26" name="Rectangle 25">
            <a:extLst>
              <a:ext uri="{FF2B5EF4-FFF2-40B4-BE49-F238E27FC236}">
                <a16:creationId xmlns:a16="http://schemas.microsoft.com/office/drawing/2014/main" id="{13A559A9-074A-0AFD-0D6F-C929533520F9}"/>
              </a:ext>
            </a:extLst>
          </p:cNvPr>
          <p:cNvSpPr/>
          <p:nvPr/>
        </p:nvSpPr>
        <p:spPr bwMode="ltGray">
          <a:xfrm>
            <a:off x="9039347" y="4135719"/>
            <a:ext cx="2267712" cy="261938"/>
          </a:xfrm>
          <a:prstGeom prst="rect">
            <a:avLst/>
          </a:prstGeom>
          <a:solidFill>
            <a:schemeClr val="accent1">
              <a:lumMod val="60000"/>
              <a:lumOff val="4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graphicFrame>
        <p:nvGraphicFramePr>
          <p:cNvPr id="27" name="Table 26">
            <a:extLst>
              <a:ext uri="{FF2B5EF4-FFF2-40B4-BE49-F238E27FC236}">
                <a16:creationId xmlns:a16="http://schemas.microsoft.com/office/drawing/2014/main" id="{45EA9446-A859-44CB-6928-E5D5F7131E5C}"/>
              </a:ext>
            </a:extLst>
          </p:cNvPr>
          <p:cNvGraphicFramePr>
            <a:graphicFrameLocks noGrp="1"/>
          </p:cNvGraphicFramePr>
          <p:nvPr/>
        </p:nvGraphicFramePr>
        <p:xfrm>
          <a:off x="194228" y="3224197"/>
          <a:ext cx="1792990" cy="1418950"/>
        </p:xfrm>
        <a:graphic>
          <a:graphicData uri="http://schemas.openxmlformats.org/drawingml/2006/table">
            <a:tbl>
              <a:tblPr bandRow="1">
                <a:tableStyleId>{2D5ABB26-0587-4C30-8999-92F81FD0307C}</a:tableStyleId>
              </a:tblPr>
              <a:tblGrid>
                <a:gridCol w="1792990">
                  <a:extLst>
                    <a:ext uri="{9D8B030D-6E8A-4147-A177-3AD203B41FA5}">
                      <a16:colId xmlns:a16="http://schemas.microsoft.com/office/drawing/2014/main" val="20000"/>
                    </a:ext>
                  </a:extLst>
                </a:gridCol>
              </a:tblGrid>
              <a:tr h="283790">
                <a:tc>
                  <a:txBody>
                    <a:bodyPr/>
                    <a:lstStyle/>
                    <a:p>
                      <a:pPr algn="r"/>
                      <a:r>
                        <a:rPr lang="en-US" sz="1600" b="1">
                          <a:solidFill>
                            <a:schemeClr val="tx1"/>
                          </a:solidFill>
                          <a:effectLst/>
                        </a:rPr>
                        <a:t>Compute</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3790">
                <a:tc>
                  <a:txBody>
                    <a:bodyPr/>
                    <a:lstStyle/>
                    <a:p>
                      <a:pPr algn="r"/>
                      <a:r>
                        <a:rPr lang="en-US" sz="1600" b="1">
                          <a:solidFill>
                            <a:schemeClr val="tx1"/>
                          </a:solidFill>
                          <a:effectLst/>
                        </a:rPr>
                        <a:t>Expansion</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8858966"/>
                  </a:ext>
                </a:extLst>
              </a:tr>
              <a:tr h="283790">
                <a:tc>
                  <a:txBody>
                    <a:bodyPr/>
                    <a:lstStyle/>
                    <a:p>
                      <a:pPr algn="r"/>
                      <a:r>
                        <a:rPr lang="en-US" sz="1600" b="1">
                          <a:solidFill>
                            <a:schemeClr val="tx1"/>
                          </a:solidFill>
                          <a:effectLst/>
                        </a:rPr>
                        <a:t>Storage</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3790">
                <a:tc>
                  <a:txBody>
                    <a:bodyPr/>
                    <a:lstStyle/>
                    <a:p>
                      <a:pPr algn="r"/>
                      <a:r>
                        <a:rPr lang="en-US" sz="1600" b="1">
                          <a:solidFill>
                            <a:schemeClr val="tx1"/>
                          </a:solidFill>
                          <a:effectLst/>
                        </a:rPr>
                        <a:t>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3790">
                <a:tc>
                  <a:txBody>
                    <a:bodyPr/>
                    <a:lstStyle/>
                    <a:p>
                      <a:pPr algn="r"/>
                      <a:r>
                        <a:rPr lang="en-US" sz="1600" b="1">
                          <a:solidFill>
                            <a:schemeClr val="tx1"/>
                          </a:solidFill>
                          <a:effectLst/>
                        </a:rPr>
                        <a:t>Power</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8" name="Rectangle 27">
            <a:extLst>
              <a:ext uri="{FF2B5EF4-FFF2-40B4-BE49-F238E27FC236}">
                <a16:creationId xmlns:a16="http://schemas.microsoft.com/office/drawing/2014/main" id="{7C1D0CA2-9FE8-8884-72EE-19AD3CC21928}"/>
              </a:ext>
            </a:extLst>
          </p:cNvPr>
          <p:cNvSpPr/>
          <p:nvPr/>
        </p:nvSpPr>
        <p:spPr bwMode="ltGray">
          <a:xfrm>
            <a:off x="6691265" y="3234830"/>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MetricHPE"/>
              <a:ea typeface="+mn-ea"/>
              <a:cs typeface="+mn-cs"/>
            </a:endParaRPr>
          </a:p>
        </p:txBody>
      </p:sp>
      <p:sp>
        <p:nvSpPr>
          <p:cNvPr id="29" name="Rectangle 28">
            <a:extLst>
              <a:ext uri="{FF2B5EF4-FFF2-40B4-BE49-F238E27FC236}">
                <a16:creationId xmlns:a16="http://schemas.microsoft.com/office/drawing/2014/main" id="{EB1ECFC3-8BEE-76DF-DDC9-0BB3C98D9BF2}"/>
              </a:ext>
            </a:extLst>
          </p:cNvPr>
          <p:cNvSpPr/>
          <p:nvPr/>
        </p:nvSpPr>
        <p:spPr bwMode="ltGray">
          <a:xfrm>
            <a:off x="6691265" y="3529839"/>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0" name="Rectangle 29">
            <a:extLst>
              <a:ext uri="{FF2B5EF4-FFF2-40B4-BE49-F238E27FC236}">
                <a16:creationId xmlns:a16="http://schemas.microsoft.com/office/drawing/2014/main" id="{779896FE-1BA4-76E3-274F-F02CB008D9D1}"/>
              </a:ext>
            </a:extLst>
          </p:cNvPr>
          <p:cNvSpPr/>
          <p:nvPr/>
        </p:nvSpPr>
        <p:spPr bwMode="ltGray">
          <a:xfrm>
            <a:off x="6691265" y="3835481"/>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1" name="Rectangle 30">
            <a:extLst>
              <a:ext uri="{FF2B5EF4-FFF2-40B4-BE49-F238E27FC236}">
                <a16:creationId xmlns:a16="http://schemas.microsoft.com/office/drawing/2014/main" id="{2148A409-5445-8020-CEFA-61AB1BF25C77}"/>
              </a:ext>
            </a:extLst>
          </p:cNvPr>
          <p:cNvSpPr/>
          <p:nvPr/>
        </p:nvSpPr>
        <p:spPr bwMode="ltGray">
          <a:xfrm>
            <a:off x="6691265" y="4135719"/>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2" name="Rectangle 31">
            <a:extLst>
              <a:ext uri="{FF2B5EF4-FFF2-40B4-BE49-F238E27FC236}">
                <a16:creationId xmlns:a16="http://schemas.microsoft.com/office/drawing/2014/main" id="{4FCD2199-8C1D-41EF-9DE1-B2A07652BA95}"/>
              </a:ext>
            </a:extLst>
          </p:cNvPr>
          <p:cNvSpPr/>
          <p:nvPr/>
        </p:nvSpPr>
        <p:spPr bwMode="ltGray">
          <a:xfrm>
            <a:off x="4344653" y="3234830"/>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MetricHPE"/>
              <a:ea typeface="+mn-ea"/>
              <a:cs typeface="+mn-cs"/>
            </a:endParaRPr>
          </a:p>
        </p:txBody>
      </p:sp>
      <p:sp>
        <p:nvSpPr>
          <p:cNvPr id="33" name="Rectangle 32">
            <a:extLst>
              <a:ext uri="{FF2B5EF4-FFF2-40B4-BE49-F238E27FC236}">
                <a16:creationId xmlns:a16="http://schemas.microsoft.com/office/drawing/2014/main" id="{BF202CB7-21A6-F7FD-00D7-DDDA04063080}"/>
              </a:ext>
            </a:extLst>
          </p:cNvPr>
          <p:cNvSpPr/>
          <p:nvPr/>
        </p:nvSpPr>
        <p:spPr bwMode="ltGray">
          <a:xfrm>
            <a:off x="4344653" y="3529839"/>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4" name="Rectangle 33">
            <a:extLst>
              <a:ext uri="{FF2B5EF4-FFF2-40B4-BE49-F238E27FC236}">
                <a16:creationId xmlns:a16="http://schemas.microsoft.com/office/drawing/2014/main" id="{5EFE1030-351A-34F4-B28C-B5145A999629}"/>
              </a:ext>
            </a:extLst>
          </p:cNvPr>
          <p:cNvSpPr/>
          <p:nvPr/>
        </p:nvSpPr>
        <p:spPr bwMode="ltGray">
          <a:xfrm>
            <a:off x="4344653" y="3835481"/>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5" name="Rectangle 34">
            <a:extLst>
              <a:ext uri="{FF2B5EF4-FFF2-40B4-BE49-F238E27FC236}">
                <a16:creationId xmlns:a16="http://schemas.microsoft.com/office/drawing/2014/main" id="{D6C5023A-E176-6C50-9784-CF0142D5B25C}"/>
              </a:ext>
            </a:extLst>
          </p:cNvPr>
          <p:cNvSpPr/>
          <p:nvPr/>
        </p:nvSpPr>
        <p:spPr bwMode="ltGray">
          <a:xfrm>
            <a:off x="4344653" y="4135719"/>
            <a:ext cx="2267712"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6" name="Rectangle 35">
            <a:extLst>
              <a:ext uri="{FF2B5EF4-FFF2-40B4-BE49-F238E27FC236}">
                <a16:creationId xmlns:a16="http://schemas.microsoft.com/office/drawing/2014/main" id="{26D69676-4033-B198-B531-77C40B958ED4}"/>
              </a:ext>
            </a:extLst>
          </p:cNvPr>
          <p:cNvSpPr/>
          <p:nvPr/>
        </p:nvSpPr>
        <p:spPr bwMode="ltGray">
          <a:xfrm>
            <a:off x="2000227" y="3234830"/>
            <a:ext cx="2267712" cy="261938"/>
          </a:xfrm>
          <a:prstGeom prst="rect">
            <a:avLst/>
          </a:prstGeom>
          <a:solidFill>
            <a:srgbClr val="4DC3A7">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MetricHPE"/>
              <a:ea typeface="+mn-ea"/>
              <a:cs typeface="+mn-cs"/>
            </a:endParaRPr>
          </a:p>
        </p:txBody>
      </p:sp>
      <p:sp>
        <p:nvSpPr>
          <p:cNvPr id="37" name="Rectangle 36">
            <a:extLst>
              <a:ext uri="{FF2B5EF4-FFF2-40B4-BE49-F238E27FC236}">
                <a16:creationId xmlns:a16="http://schemas.microsoft.com/office/drawing/2014/main" id="{E2D4BEC1-F566-11B9-CAC9-7E2110C66C00}"/>
              </a:ext>
            </a:extLst>
          </p:cNvPr>
          <p:cNvSpPr/>
          <p:nvPr/>
        </p:nvSpPr>
        <p:spPr bwMode="ltGray">
          <a:xfrm>
            <a:off x="2000227" y="3529839"/>
            <a:ext cx="2267712" cy="261938"/>
          </a:xfrm>
          <a:prstGeom prst="rect">
            <a:avLst/>
          </a:prstGeom>
          <a:solidFill>
            <a:srgbClr val="4DC3A7">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8" name="Rectangle 37">
            <a:extLst>
              <a:ext uri="{FF2B5EF4-FFF2-40B4-BE49-F238E27FC236}">
                <a16:creationId xmlns:a16="http://schemas.microsoft.com/office/drawing/2014/main" id="{9633ABB8-20C0-CD5F-5926-21267A2FD2F6}"/>
              </a:ext>
            </a:extLst>
          </p:cNvPr>
          <p:cNvSpPr/>
          <p:nvPr/>
        </p:nvSpPr>
        <p:spPr bwMode="ltGray">
          <a:xfrm>
            <a:off x="2000227" y="3835481"/>
            <a:ext cx="2267712" cy="261938"/>
          </a:xfrm>
          <a:prstGeom prst="rect">
            <a:avLst/>
          </a:prstGeom>
          <a:solidFill>
            <a:srgbClr val="4DC3A7">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9" name="Rectangle 38">
            <a:extLst>
              <a:ext uri="{FF2B5EF4-FFF2-40B4-BE49-F238E27FC236}">
                <a16:creationId xmlns:a16="http://schemas.microsoft.com/office/drawing/2014/main" id="{6EB6AF06-49FE-D088-5AE8-B622925D319D}"/>
              </a:ext>
            </a:extLst>
          </p:cNvPr>
          <p:cNvSpPr/>
          <p:nvPr/>
        </p:nvSpPr>
        <p:spPr bwMode="ltGray">
          <a:xfrm>
            <a:off x="2000227" y="4135719"/>
            <a:ext cx="2267712" cy="261938"/>
          </a:xfrm>
          <a:prstGeom prst="rect">
            <a:avLst/>
          </a:prstGeom>
          <a:solidFill>
            <a:srgbClr val="4DC3A7">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cxnSp>
        <p:nvCxnSpPr>
          <p:cNvPr id="42" name="Straight Connector 41">
            <a:extLst>
              <a:ext uri="{FF2B5EF4-FFF2-40B4-BE49-F238E27FC236}">
                <a16:creationId xmlns:a16="http://schemas.microsoft.com/office/drawing/2014/main" id="{19B227D3-54B1-9468-3A25-F39961CA8181}"/>
              </a:ext>
            </a:extLst>
          </p:cNvPr>
          <p:cNvCxnSpPr>
            <a:cxnSpLocks/>
          </p:cNvCxnSpPr>
          <p:nvPr/>
        </p:nvCxnSpPr>
        <p:spPr>
          <a:xfrm>
            <a:off x="9228732" y="1615879"/>
            <a:ext cx="1907946"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8FA09D6-C5EC-E4F0-6AD3-DD3DF2CC4A54}"/>
              </a:ext>
            </a:extLst>
          </p:cNvPr>
          <p:cNvCxnSpPr>
            <a:cxnSpLocks/>
          </p:cNvCxnSpPr>
          <p:nvPr/>
        </p:nvCxnSpPr>
        <p:spPr>
          <a:xfrm>
            <a:off x="6884037" y="1615879"/>
            <a:ext cx="1907946"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1033DBE-9904-5CF7-3CAB-2C75092C5791}"/>
              </a:ext>
            </a:extLst>
          </p:cNvPr>
          <p:cNvCxnSpPr>
            <a:cxnSpLocks/>
          </p:cNvCxnSpPr>
          <p:nvPr/>
        </p:nvCxnSpPr>
        <p:spPr>
          <a:xfrm>
            <a:off x="4512378" y="1615879"/>
            <a:ext cx="1907946"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FB1A56F-9E70-14B9-8D92-3FF50F632797}"/>
              </a:ext>
            </a:extLst>
          </p:cNvPr>
          <p:cNvCxnSpPr>
            <a:cxnSpLocks/>
          </p:cNvCxnSpPr>
          <p:nvPr/>
        </p:nvCxnSpPr>
        <p:spPr>
          <a:xfrm>
            <a:off x="2164276" y="1615879"/>
            <a:ext cx="1907946"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9970E56-E8EF-B4D5-EBB0-05DC8AA1BE78}"/>
              </a:ext>
            </a:extLst>
          </p:cNvPr>
          <p:cNvSpPr txBox="1"/>
          <p:nvPr/>
        </p:nvSpPr>
        <p:spPr>
          <a:xfrm>
            <a:off x="2630551" y="1284271"/>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400" b="1" i="0" u="none" strike="noStrike" kern="1200" cap="none" spc="0" normalizeH="0" baseline="0" noProof="0">
                <a:ln>
                  <a:noFill/>
                </a:ln>
                <a:solidFill>
                  <a:prstClr val="black"/>
                </a:solidFill>
                <a:effectLst/>
                <a:uLnTx/>
                <a:uFillTx/>
                <a:latin typeface="MetricHPE"/>
                <a:ea typeface="+mn-ea"/>
                <a:cs typeface="+mn-cs"/>
              </a:rPr>
              <a:t>Small</a:t>
            </a:r>
          </a:p>
        </p:txBody>
      </p:sp>
      <p:sp>
        <p:nvSpPr>
          <p:cNvPr id="47" name="TextBox 46">
            <a:extLst>
              <a:ext uri="{FF2B5EF4-FFF2-40B4-BE49-F238E27FC236}">
                <a16:creationId xmlns:a16="http://schemas.microsoft.com/office/drawing/2014/main" id="{AB967296-0F13-1EAA-5114-A409EF8CEE6E}"/>
              </a:ext>
            </a:extLst>
          </p:cNvPr>
          <p:cNvSpPr txBox="1"/>
          <p:nvPr/>
        </p:nvSpPr>
        <p:spPr>
          <a:xfrm>
            <a:off x="5026887" y="1284271"/>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400" b="1" i="0" u="none" strike="noStrike" kern="1200" cap="none" spc="0" normalizeH="0" baseline="0" noProof="0">
                <a:ln>
                  <a:noFill/>
                </a:ln>
                <a:solidFill>
                  <a:prstClr val="black"/>
                </a:solidFill>
                <a:effectLst/>
                <a:uLnTx/>
                <a:uFillTx/>
                <a:latin typeface="MetricHPE"/>
                <a:ea typeface="+mn-ea"/>
                <a:cs typeface="+mn-cs"/>
              </a:rPr>
              <a:t>Medium</a:t>
            </a:r>
          </a:p>
        </p:txBody>
      </p:sp>
      <p:sp>
        <p:nvSpPr>
          <p:cNvPr id="49" name="TextBox 48">
            <a:extLst>
              <a:ext uri="{FF2B5EF4-FFF2-40B4-BE49-F238E27FC236}">
                <a16:creationId xmlns:a16="http://schemas.microsoft.com/office/drawing/2014/main" id="{85BA67AB-176A-8054-17FE-FA67AC93EF87}"/>
              </a:ext>
            </a:extLst>
          </p:cNvPr>
          <p:cNvSpPr txBox="1"/>
          <p:nvPr/>
        </p:nvSpPr>
        <p:spPr>
          <a:xfrm>
            <a:off x="9698435" y="1284271"/>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400" b="1" i="0" u="none" strike="noStrike" kern="1200" cap="none" spc="0" normalizeH="0" baseline="0" noProof="0">
                <a:ln>
                  <a:noFill/>
                </a:ln>
                <a:solidFill>
                  <a:prstClr val="black"/>
                </a:solidFill>
                <a:effectLst/>
                <a:uLnTx/>
                <a:uFillTx/>
                <a:latin typeface="MetricHPE"/>
                <a:ea typeface="+mn-ea"/>
                <a:cs typeface="+mn-cs"/>
              </a:rPr>
              <a:t>Extra Large</a:t>
            </a:r>
          </a:p>
        </p:txBody>
      </p:sp>
      <p:sp>
        <p:nvSpPr>
          <p:cNvPr id="48" name="TextBox 47">
            <a:extLst>
              <a:ext uri="{FF2B5EF4-FFF2-40B4-BE49-F238E27FC236}">
                <a16:creationId xmlns:a16="http://schemas.microsoft.com/office/drawing/2014/main" id="{6E6F6051-C505-7943-ED58-A2C1FF14B015}"/>
              </a:ext>
            </a:extLst>
          </p:cNvPr>
          <p:cNvSpPr txBox="1"/>
          <p:nvPr/>
        </p:nvSpPr>
        <p:spPr>
          <a:xfrm>
            <a:off x="7421690" y="1284271"/>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400" b="1" i="0" u="none" strike="noStrike" kern="1200" cap="none" spc="0" normalizeH="0" baseline="0" noProof="0">
                <a:ln>
                  <a:noFill/>
                </a:ln>
                <a:solidFill>
                  <a:prstClr val="black"/>
                </a:solidFill>
                <a:effectLst/>
                <a:uLnTx/>
                <a:uFillTx/>
                <a:latin typeface="MetricHPE"/>
                <a:ea typeface="+mn-ea"/>
                <a:cs typeface="+mn-cs"/>
              </a:rPr>
              <a:t>Large</a:t>
            </a:r>
          </a:p>
        </p:txBody>
      </p:sp>
      <p:sp>
        <p:nvSpPr>
          <p:cNvPr id="17" name="Rectangle 16">
            <a:extLst>
              <a:ext uri="{FF2B5EF4-FFF2-40B4-BE49-F238E27FC236}">
                <a16:creationId xmlns:a16="http://schemas.microsoft.com/office/drawing/2014/main" id="{E4F5868C-78F1-E52B-AB4C-F8BACB120743}"/>
              </a:ext>
            </a:extLst>
          </p:cNvPr>
          <p:cNvSpPr/>
          <p:nvPr/>
        </p:nvSpPr>
        <p:spPr bwMode="ltGray">
          <a:xfrm>
            <a:off x="9039347" y="1822854"/>
            <a:ext cx="2263126" cy="261938"/>
          </a:xfrm>
          <a:prstGeom prst="rect">
            <a:avLst/>
          </a:prstGeom>
          <a:solidFill>
            <a:schemeClr val="tx1">
              <a:lumMod val="50000"/>
              <a:lumOff val="5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18" name="Rectangle 17">
            <a:extLst>
              <a:ext uri="{FF2B5EF4-FFF2-40B4-BE49-F238E27FC236}">
                <a16:creationId xmlns:a16="http://schemas.microsoft.com/office/drawing/2014/main" id="{E37CC6BC-1A22-4FC0-747A-22D78A69121C}"/>
              </a:ext>
            </a:extLst>
          </p:cNvPr>
          <p:cNvSpPr/>
          <p:nvPr/>
        </p:nvSpPr>
        <p:spPr bwMode="ltGray">
          <a:xfrm>
            <a:off x="9039347" y="2117863"/>
            <a:ext cx="2263126" cy="261938"/>
          </a:xfrm>
          <a:prstGeom prst="rect">
            <a:avLst/>
          </a:prstGeom>
          <a:solidFill>
            <a:schemeClr val="tx1">
              <a:lumMod val="50000"/>
              <a:lumOff val="5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41" name="Rectangle 40">
            <a:extLst>
              <a:ext uri="{FF2B5EF4-FFF2-40B4-BE49-F238E27FC236}">
                <a16:creationId xmlns:a16="http://schemas.microsoft.com/office/drawing/2014/main" id="{C574ACC2-CE75-8D36-65BE-4244609182EB}"/>
              </a:ext>
            </a:extLst>
          </p:cNvPr>
          <p:cNvSpPr/>
          <p:nvPr/>
        </p:nvSpPr>
        <p:spPr bwMode="ltGray">
          <a:xfrm>
            <a:off x="9039347" y="2423505"/>
            <a:ext cx="2263126" cy="261938"/>
          </a:xfrm>
          <a:prstGeom prst="rect">
            <a:avLst/>
          </a:prstGeom>
          <a:solidFill>
            <a:schemeClr val="tx1">
              <a:lumMod val="50000"/>
              <a:lumOff val="5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0" name="Rectangle 49">
            <a:extLst>
              <a:ext uri="{FF2B5EF4-FFF2-40B4-BE49-F238E27FC236}">
                <a16:creationId xmlns:a16="http://schemas.microsoft.com/office/drawing/2014/main" id="{D611789F-5717-A803-1CED-AD8897CCD10F}"/>
              </a:ext>
            </a:extLst>
          </p:cNvPr>
          <p:cNvSpPr/>
          <p:nvPr/>
        </p:nvSpPr>
        <p:spPr bwMode="ltGray">
          <a:xfrm>
            <a:off x="9039347" y="2723743"/>
            <a:ext cx="2263126" cy="261938"/>
          </a:xfrm>
          <a:prstGeom prst="rect">
            <a:avLst/>
          </a:prstGeom>
          <a:solidFill>
            <a:schemeClr val="tx1">
              <a:lumMod val="50000"/>
              <a:lumOff val="5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aphicFrame>
        <p:nvGraphicFramePr>
          <p:cNvPr id="51" name="Table 50">
            <a:extLst>
              <a:ext uri="{FF2B5EF4-FFF2-40B4-BE49-F238E27FC236}">
                <a16:creationId xmlns:a16="http://schemas.microsoft.com/office/drawing/2014/main" id="{18B9CE04-DE69-E9FC-6A49-49CC37C02FE8}"/>
              </a:ext>
            </a:extLst>
          </p:cNvPr>
          <p:cNvGraphicFramePr>
            <a:graphicFrameLocks noGrp="1"/>
          </p:cNvGraphicFramePr>
          <p:nvPr/>
        </p:nvGraphicFramePr>
        <p:xfrm>
          <a:off x="212275" y="1812221"/>
          <a:ext cx="1684404" cy="1135160"/>
        </p:xfrm>
        <a:graphic>
          <a:graphicData uri="http://schemas.openxmlformats.org/drawingml/2006/table">
            <a:tbl>
              <a:tblPr bandRow="1">
                <a:tableStyleId>{2D5ABB26-0587-4C30-8999-92F81FD0307C}</a:tableStyleId>
              </a:tblPr>
              <a:tblGrid>
                <a:gridCol w="1684404">
                  <a:extLst>
                    <a:ext uri="{9D8B030D-6E8A-4147-A177-3AD203B41FA5}">
                      <a16:colId xmlns:a16="http://schemas.microsoft.com/office/drawing/2014/main" val="20000"/>
                    </a:ext>
                  </a:extLst>
                </a:gridCol>
              </a:tblGrid>
              <a:tr h="283790">
                <a:tc>
                  <a:txBody>
                    <a:bodyPr/>
                    <a:lstStyle/>
                    <a:p>
                      <a:pPr algn="r"/>
                      <a:r>
                        <a:rPr lang="en-US" sz="1600" b="1">
                          <a:solidFill>
                            <a:schemeClr val="tx1"/>
                          </a:solidFill>
                          <a:effectLst/>
                        </a:rPr>
                        <a:t>Compute</a:t>
                      </a:r>
                    </a:p>
                  </a:txBody>
                  <a:tcPr marL="90535" marR="90535"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3790">
                <a:tc>
                  <a:txBody>
                    <a:bodyPr/>
                    <a:lstStyle/>
                    <a:p>
                      <a:pPr algn="r"/>
                      <a:r>
                        <a:rPr lang="en-US" sz="1600" b="1">
                          <a:solidFill>
                            <a:schemeClr val="tx1"/>
                          </a:solidFill>
                          <a:effectLst/>
                        </a:rPr>
                        <a:t>Storage</a:t>
                      </a:r>
                    </a:p>
                  </a:txBody>
                  <a:tcPr marL="90535" marR="90535"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3790">
                <a:tc>
                  <a:txBody>
                    <a:bodyPr/>
                    <a:lstStyle/>
                    <a:p>
                      <a:pPr algn="r"/>
                      <a:r>
                        <a:rPr lang="en-US" sz="1600" b="1">
                          <a:solidFill>
                            <a:schemeClr val="tx1"/>
                          </a:solidFill>
                          <a:effectLst/>
                        </a:rPr>
                        <a:t>Networking</a:t>
                      </a:r>
                    </a:p>
                  </a:txBody>
                  <a:tcPr marL="90535" marR="90535"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3790">
                <a:tc>
                  <a:txBody>
                    <a:bodyPr/>
                    <a:lstStyle/>
                    <a:p>
                      <a:pPr algn="r"/>
                      <a:r>
                        <a:rPr lang="en-US" sz="1600" b="1">
                          <a:solidFill>
                            <a:schemeClr val="tx1"/>
                          </a:solidFill>
                          <a:effectLst/>
                        </a:rPr>
                        <a:t>Power</a:t>
                      </a:r>
                    </a:p>
                  </a:txBody>
                  <a:tcPr marL="90535" marR="90535"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52" name="Rectangle 51">
            <a:extLst>
              <a:ext uri="{FF2B5EF4-FFF2-40B4-BE49-F238E27FC236}">
                <a16:creationId xmlns:a16="http://schemas.microsoft.com/office/drawing/2014/main" id="{A8514F9F-23A8-B620-0722-45D999EAA0CC}"/>
              </a:ext>
            </a:extLst>
          </p:cNvPr>
          <p:cNvSpPr/>
          <p:nvPr/>
        </p:nvSpPr>
        <p:spPr bwMode="ltGray">
          <a:xfrm>
            <a:off x="6691265" y="1822854"/>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3" name="Rectangle 52">
            <a:extLst>
              <a:ext uri="{FF2B5EF4-FFF2-40B4-BE49-F238E27FC236}">
                <a16:creationId xmlns:a16="http://schemas.microsoft.com/office/drawing/2014/main" id="{8338DF24-551A-3D7B-EDBB-39B025FA4826}"/>
              </a:ext>
            </a:extLst>
          </p:cNvPr>
          <p:cNvSpPr/>
          <p:nvPr/>
        </p:nvSpPr>
        <p:spPr bwMode="ltGray">
          <a:xfrm>
            <a:off x="6691265" y="211786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5" name="Rectangle 54">
            <a:extLst>
              <a:ext uri="{FF2B5EF4-FFF2-40B4-BE49-F238E27FC236}">
                <a16:creationId xmlns:a16="http://schemas.microsoft.com/office/drawing/2014/main" id="{CD824D6B-3C14-6853-7FC7-DE7C82EAC7BE}"/>
              </a:ext>
            </a:extLst>
          </p:cNvPr>
          <p:cNvSpPr/>
          <p:nvPr/>
        </p:nvSpPr>
        <p:spPr bwMode="ltGray">
          <a:xfrm>
            <a:off x="6691265" y="2423505"/>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6" name="Rectangle 55">
            <a:extLst>
              <a:ext uri="{FF2B5EF4-FFF2-40B4-BE49-F238E27FC236}">
                <a16:creationId xmlns:a16="http://schemas.microsoft.com/office/drawing/2014/main" id="{8B1E7A4C-B41C-8B83-8C48-A75F5282583C}"/>
              </a:ext>
            </a:extLst>
          </p:cNvPr>
          <p:cNvSpPr/>
          <p:nvPr/>
        </p:nvSpPr>
        <p:spPr bwMode="ltGray">
          <a:xfrm>
            <a:off x="6691265" y="272374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7" name="Rectangle 56">
            <a:extLst>
              <a:ext uri="{FF2B5EF4-FFF2-40B4-BE49-F238E27FC236}">
                <a16:creationId xmlns:a16="http://schemas.microsoft.com/office/drawing/2014/main" id="{F25E5AF4-4744-F06D-8916-1A2152FEF47F}"/>
              </a:ext>
            </a:extLst>
          </p:cNvPr>
          <p:cNvSpPr/>
          <p:nvPr/>
        </p:nvSpPr>
        <p:spPr bwMode="ltGray">
          <a:xfrm>
            <a:off x="4344653" y="1822854"/>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8" name="Rectangle 57">
            <a:extLst>
              <a:ext uri="{FF2B5EF4-FFF2-40B4-BE49-F238E27FC236}">
                <a16:creationId xmlns:a16="http://schemas.microsoft.com/office/drawing/2014/main" id="{E4D341D4-EC1C-0619-E13A-C4A8B3B0AE69}"/>
              </a:ext>
            </a:extLst>
          </p:cNvPr>
          <p:cNvSpPr/>
          <p:nvPr/>
        </p:nvSpPr>
        <p:spPr bwMode="ltGray">
          <a:xfrm>
            <a:off x="4344653" y="211786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9" name="Rectangle 58">
            <a:extLst>
              <a:ext uri="{FF2B5EF4-FFF2-40B4-BE49-F238E27FC236}">
                <a16:creationId xmlns:a16="http://schemas.microsoft.com/office/drawing/2014/main" id="{9A5571E2-CBF2-43E7-2754-1B22A908EB20}"/>
              </a:ext>
            </a:extLst>
          </p:cNvPr>
          <p:cNvSpPr/>
          <p:nvPr/>
        </p:nvSpPr>
        <p:spPr bwMode="ltGray">
          <a:xfrm>
            <a:off x="4344653" y="2423505"/>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0" name="Rectangle 59">
            <a:extLst>
              <a:ext uri="{FF2B5EF4-FFF2-40B4-BE49-F238E27FC236}">
                <a16:creationId xmlns:a16="http://schemas.microsoft.com/office/drawing/2014/main" id="{2A27BB4D-8E1C-84CA-F19A-F2666701C110}"/>
              </a:ext>
            </a:extLst>
          </p:cNvPr>
          <p:cNvSpPr/>
          <p:nvPr/>
        </p:nvSpPr>
        <p:spPr bwMode="ltGray">
          <a:xfrm>
            <a:off x="4344653" y="272374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1" name="Rectangle 60">
            <a:extLst>
              <a:ext uri="{FF2B5EF4-FFF2-40B4-BE49-F238E27FC236}">
                <a16:creationId xmlns:a16="http://schemas.microsoft.com/office/drawing/2014/main" id="{5B0AF729-7CE7-14CD-37A4-D840D3DD7758}"/>
              </a:ext>
            </a:extLst>
          </p:cNvPr>
          <p:cNvSpPr/>
          <p:nvPr/>
        </p:nvSpPr>
        <p:spPr bwMode="ltGray">
          <a:xfrm>
            <a:off x="2000227" y="1822854"/>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2" name="Rectangle 61">
            <a:extLst>
              <a:ext uri="{FF2B5EF4-FFF2-40B4-BE49-F238E27FC236}">
                <a16:creationId xmlns:a16="http://schemas.microsoft.com/office/drawing/2014/main" id="{39C49F20-70DC-5C2B-3364-8DFBA55ED270}"/>
              </a:ext>
            </a:extLst>
          </p:cNvPr>
          <p:cNvSpPr/>
          <p:nvPr/>
        </p:nvSpPr>
        <p:spPr bwMode="ltGray">
          <a:xfrm>
            <a:off x="2000227" y="211786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3" name="Rectangle 62">
            <a:extLst>
              <a:ext uri="{FF2B5EF4-FFF2-40B4-BE49-F238E27FC236}">
                <a16:creationId xmlns:a16="http://schemas.microsoft.com/office/drawing/2014/main" id="{9081482F-816E-E738-736D-DA4BDEF8B090}"/>
              </a:ext>
            </a:extLst>
          </p:cNvPr>
          <p:cNvSpPr/>
          <p:nvPr/>
        </p:nvSpPr>
        <p:spPr bwMode="ltGray">
          <a:xfrm>
            <a:off x="2000227" y="2423505"/>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4" name="Rectangle 63">
            <a:extLst>
              <a:ext uri="{FF2B5EF4-FFF2-40B4-BE49-F238E27FC236}">
                <a16:creationId xmlns:a16="http://schemas.microsoft.com/office/drawing/2014/main" id="{BC643591-A19A-C7AD-9B09-02F7C73C1950}"/>
              </a:ext>
            </a:extLst>
          </p:cNvPr>
          <p:cNvSpPr/>
          <p:nvPr/>
        </p:nvSpPr>
        <p:spPr bwMode="ltGray">
          <a:xfrm>
            <a:off x="2000227" y="2723743"/>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aphicFrame>
        <p:nvGraphicFramePr>
          <p:cNvPr id="65" name="Table 64">
            <a:extLst>
              <a:ext uri="{FF2B5EF4-FFF2-40B4-BE49-F238E27FC236}">
                <a16:creationId xmlns:a16="http://schemas.microsoft.com/office/drawing/2014/main" id="{A5E65D41-93D7-78AB-2EC9-B29AA8D5CD7D}"/>
              </a:ext>
            </a:extLst>
          </p:cNvPr>
          <p:cNvGraphicFramePr>
            <a:graphicFrameLocks noGrp="1"/>
          </p:cNvGraphicFramePr>
          <p:nvPr/>
        </p:nvGraphicFramePr>
        <p:xfrm>
          <a:off x="2000227" y="1812221"/>
          <a:ext cx="9426182" cy="1173460"/>
        </p:xfrm>
        <a:graphic>
          <a:graphicData uri="http://schemas.openxmlformats.org/drawingml/2006/table">
            <a:tbl>
              <a:tblPr bandRow="1">
                <a:tableStyleId>{2D5ABB26-0587-4C30-8999-92F81FD0307C}</a:tableStyleId>
              </a:tblPr>
              <a:tblGrid>
                <a:gridCol w="2263188">
                  <a:extLst>
                    <a:ext uri="{9D8B030D-6E8A-4147-A177-3AD203B41FA5}">
                      <a16:colId xmlns:a16="http://schemas.microsoft.com/office/drawing/2014/main" val="20001"/>
                    </a:ext>
                  </a:extLst>
                </a:gridCol>
                <a:gridCol w="2406895">
                  <a:extLst>
                    <a:ext uri="{9D8B030D-6E8A-4147-A177-3AD203B41FA5}">
                      <a16:colId xmlns:a16="http://schemas.microsoft.com/office/drawing/2014/main" val="20002"/>
                    </a:ext>
                  </a:extLst>
                </a:gridCol>
                <a:gridCol w="2268681">
                  <a:extLst>
                    <a:ext uri="{9D8B030D-6E8A-4147-A177-3AD203B41FA5}">
                      <a16:colId xmlns:a16="http://schemas.microsoft.com/office/drawing/2014/main" val="20003"/>
                    </a:ext>
                  </a:extLst>
                </a:gridCol>
                <a:gridCol w="2487418">
                  <a:extLst>
                    <a:ext uri="{9D8B030D-6E8A-4147-A177-3AD203B41FA5}">
                      <a16:colId xmlns:a16="http://schemas.microsoft.com/office/drawing/2014/main" val="20004"/>
                    </a:ext>
                  </a:extLst>
                </a:gridCol>
              </a:tblGrid>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4 or 8 NVIDIA L40S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8 or 16 NVIDIA L40S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16 or 32 NVIDIA H100 NVL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Not Available in G1</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3365">
                <a:tc>
                  <a:txBody>
                    <a:bodyPr/>
                    <a:lstStyle/>
                    <a:p>
                      <a:pPr algn="ctr"/>
                      <a:r>
                        <a:rPr lang="en-US" sz="1200" b="0" kern="1200">
                          <a:solidFill>
                            <a:schemeClr val="tx1"/>
                          </a:solidFill>
                          <a:effectLst/>
                          <a:latin typeface="+mn-lt"/>
                          <a:ea typeface="+mn-ea"/>
                          <a:cs typeface="+mn-cs"/>
                        </a:rPr>
                        <a:t>109 TB </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217 TB</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670 TB</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effectLst/>
                        <a:latin typeface="+mn-lt"/>
                        <a:ea typeface="+mn-ea"/>
                        <a:cs typeface="+mn-cs"/>
                      </a:endParaRP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100GbE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200GbE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effectLst/>
                        <a:latin typeface="+mn-lt"/>
                        <a:ea typeface="+mn-ea"/>
                        <a:cs typeface="+mn-cs"/>
                      </a:endParaRP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3365">
                <a:tc>
                  <a:txBody>
                    <a:bodyPr/>
                    <a:lstStyle/>
                    <a:p>
                      <a:pPr algn="ctr"/>
                      <a:r>
                        <a:rPr lang="en-US" sz="1200" b="0" kern="1200" baseline="0">
                          <a:solidFill>
                            <a:schemeClr val="tx1"/>
                          </a:solidFill>
                          <a:effectLst/>
                          <a:latin typeface="+mn-lt"/>
                          <a:ea typeface="+mn-ea"/>
                          <a:cs typeface="+mn-cs"/>
                        </a:rPr>
                        <a:t> </a:t>
                      </a:r>
                      <a:r>
                        <a:rPr lang="en-US" sz="1200" b="0" kern="1200">
                          <a:solidFill>
                            <a:schemeClr val="tx1"/>
                          </a:solidFill>
                          <a:effectLst/>
                          <a:latin typeface="+mn-lt"/>
                          <a:ea typeface="+mn-ea"/>
                          <a:cs typeface="+mn-cs"/>
                        </a:rPr>
                        <a:t>up to 8 kW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up to  17.7 kW</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up to 25 kW x 2</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effectLst/>
                        <a:latin typeface="+mn-lt"/>
                        <a:ea typeface="+mn-ea"/>
                        <a:cs typeface="+mn-cs"/>
                      </a:endParaRP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6" name="TextBox 65">
            <a:extLst>
              <a:ext uri="{FF2B5EF4-FFF2-40B4-BE49-F238E27FC236}">
                <a16:creationId xmlns:a16="http://schemas.microsoft.com/office/drawing/2014/main" id="{0BBCC3DE-E209-4BAE-7765-7430785E4688}"/>
              </a:ext>
            </a:extLst>
          </p:cNvPr>
          <p:cNvSpPr txBox="1"/>
          <p:nvPr/>
        </p:nvSpPr>
        <p:spPr>
          <a:xfrm>
            <a:off x="-82997" y="1922601"/>
            <a:ext cx="914400" cy="914400"/>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1" i="0" u="none" strike="noStrike" kern="1200" cap="none" spc="0" normalizeH="0" baseline="0" noProof="0">
                <a:ln>
                  <a:noFill/>
                </a:ln>
                <a:solidFill>
                  <a:prstClr val="black"/>
                </a:solidFill>
                <a:effectLst/>
                <a:uLnTx/>
                <a:uFillTx/>
                <a:latin typeface="MetricHPE"/>
                <a:ea typeface="+mn-ea"/>
                <a:cs typeface="+mn-cs"/>
              </a:rPr>
              <a:t>G1</a:t>
            </a:r>
          </a:p>
        </p:txBody>
      </p:sp>
      <p:sp>
        <p:nvSpPr>
          <p:cNvPr id="67" name="TextBox 66">
            <a:extLst>
              <a:ext uri="{FF2B5EF4-FFF2-40B4-BE49-F238E27FC236}">
                <a16:creationId xmlns:a16="http://schemas.microsoft.com/office/drawing/2014/main" id="{D2C88D21-5AD7-76F3-20A1-1F13521E6DB6}"/>
              </a:ext>
            </a:extLst>
          </p:cNvPr>
          <p:cNvSpPr txBox="1"/>
          <p:nvPr/>
        </p:nvSpPr>
        <p:spPr>
          <a:xfrm>
            <a:off x="-84492" y="3298071"/>
            <a:ext cx="914400" cy="914400"/>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1" i="0" u="none" strike="noStrike" kern="1200" cap="none" spc="0" normalizeH="0" baseline="0" noProof="0">
                <a:ln>
                  <a:noFill/>
                </a:ln>
                <a:solidFill>
                  <a:prstClr val="black"/>
                </a:solidFill>
                <a:effectLst/>
                <a:uLnTx/>
                <a:uFillTx/>
                <a:latin typeface="MetricHPE"/>
                <a:ea typeface="+mn-ea"/>
                <a:cs typeface="+mn-cs"/>
              </a:rPr>
              <a:t>G2</a:t>
            </a:r>
          </a:p>
        </p:txBody>
      </p:sp>
      <p:sp>
        <p:nvSpPr>
          <p:cNvPr id="68" name="TextBox 67">
            <a:extLst>
              <a:ext uri="{FF2B5EF4-FFF2-40B4-BE49-F238E27FC236}">
                <a16:creationId xmlns:a16="http://schemas.microsoft.com/office/drawing/2014/main" id="{CD5C6959-0C87-D1C1-F0C2-2CB86A9A00D2}"/>
              </a:ext>
            </a:extLst>
          </p:cNvPr>
          <p:cNvSpPr txBox="1"/>
          <p:nvPr/>
        </p:nvSpPr>
        <p:spPr>
          <a:xfrm>
            <a:off x="970801" y="4980422"/>
            <a:ext cx="914400" cy="920319"/>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1" i="0" u="none" strike="noStrike" kern="1200" cap="none" spc="0" normalizeH="0" baseline="0" noProof="0">
                <a:ln>
                  <a:noFill/>
                </a:ln>
                <a:solidFill>
                  <a:prstClr val="black"/>
                </a:solidFill>
                <a:effectLst/>
                <a:uLnTx/>
                <a:uFillTx/>
                <a:latin typeface="MetricHPE"/>
                <a:ea typeface="+mn-ea"/>
                <a:cs typeface="+mn-cs"/>
              </a:rPr>
              <a:t>Benefits</a:t>
            </a:r>
          </a:p>
        </p:txBody>
      </p:sp>
      <p:graphicFrame>
        <p:nvGraphicFramePr>
          <p:cNvPr id="69" name="Table 68">
            <a:extLst>
              <a:ext uri="{FF2B5EF4-FFF2-40B4-BE49-F238E27FC236}">
                <a16:creationId xmlns:a16="http://schemas.microsoft.com/office/drawing/2014/main" id="{8D6E6FC5-993F-5068-91FA-DD2DCA2C2E33}"/>
              </a:ext>
            </a:extLst>
          </p:cNvPr>
          <p:cNvGraphicFramePr>
            <a:graphicFrameLocks noGrp="1"/>
          </p:cNvGraphicFramePr>
          <p:nvPr/>
        </p:nvGraphicFramePr>
        <p:xfrm>
          <a:off x="2000227" y="4980423"/>
          <a:ext cx="9302248" cy="920319"/>
        </p:xfrm>
        <a:graphic>
          <a:graphicData uri="http://schemas.openxmlformats.org/drawingml/2006/table">
            <a:tbl>
              <a:tblPr firstRow="1" bandRow="1">
                <a:tableStyleId>{5940675A-B579-460E-94D1-54222C63F5DA}</a:tableStyleId>
              </a:tblPr>
              <a:tblGrid>
                <a:gridCol w="2325562">
                  <a:extLst>
                    <a:ext uri="{9D8B030D-6E8A-4147-A177-3AD203B41FA5}">
                      <a16:colId xmlns:a16="http://schemas.microsoft.com/office/drawing/2014/main" val="87202877"/>
                    </a:ext>
                  </a:extLst>
                </a:gridCol>
                <a:gridCol w="2325562">
                  <a:extLst>
                    <a:ext uri="{9D8B030D-6E8A-4147-A177-3AD203B41FA5}">
                      <a16:colId xmlns:a16="http://schemas.microsoft.com/office/drawing/2014/main" val="1545559604"/>
                    </a:ext>
                  </a:extLst>
                </a:gridCol>
                <a:gridCol w="2325562">
                  <a:extLst>
                    <a:ext uri="{9D8B030D-6E8A-4147-A177-3AD203B41FA5}">
                      <a16:colId xmlns:a16="http://schemas.microsoft.com/office/drawing/2014/main" val="4124134972"/>
                    </a:ext>
                  </a:extLst>
                </a:gridCol>
                <a:gridCol w="2325562">
                  <a:extLst>
                    <a:ext uri="{9D8B030D-6E8A-4147-A177-3AD203B41FA5}">
                      <a16:colId xmlns:a16="http://schemas.microsoft.com/office/drawing/2014/main" val="3740390291"/>
                    </a:ext>
                  </a:extLst>
                </a:gridCol>
              </a:tblGrid>
              <a:tr h="920319">
                <a:tc>
                  <a:txBody>
                    <a:bodyPr/>
                    <a:lstStyle/>
                    <a:p>
                      <a:pPr marL="174625" indent="-174625">
                        <a:buFont typeface="Arial" panose="020B0604020202020204" pitchFamily="34" charset="0"/>
                        <a:buChar char="•"/>
                      </a:pPr>
                      <a:r>
                        <a:rPr lang="en-US" sz="1300"/>
                        <a:t>1.7x more GPU Perf</a:t>
                      </a:r>
                    </a:p>
                    <a:p>
                      <a:pPr marL="174625" indent="-174625">
                        <a:buFont typeface="Arial" panose="020B0604020202020204" pitchFamily="34" charset="0"/>
                        <a:buChar char="•"/>
                      </a:pPr>
                      <a:r>
                        <a:rPr lang="en-US" sz="1300"/>
                        <a:t>Video Codecs Support</a:t>
                      </a:r>
                    </a:p>
                    <a:p>
                      <a:pPr marL="174625" indent="-174625">
                        <a:buFont typeface="Arial" panose="020B0604020202020204" pitchFamily="34" charset="0"/>
                        <a:buChar char="•"/>
                      </a:pPr>
                      <a:r>
                        <a:rPr lang="en-US" sz="1300"/>
                        <a:t>Expansion Rack Support</a:t>
                      </a:r>
                    </a:p>
                  </a:txBody>
                  <a:tcPr marL="182880" anchor="ctr"/>
                </a:tc>
                <a:tc>
                  <a:txBody>
                    <a:bodyPr/>
                    <a:lstStyle/>
                    <a:p>
                      <a:pPr marL="174625" indent="-174625">
                        <a:buFont typeface="Arial" panose="020B0604020202020204" pitchFamily="34" charset="0"/>
                        <a:buChar char="•"/>
                      </a:pPr>
                      <a:r>
                        <a:rPr lang="en-US" sz="1300"/>
                        <a:t>1.7x more GPU Perf</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a:t>Lower storage costs</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a:t>Expansion Rack Support</a:t>
                      </a:r>
                    </a:p>
                  </a:txBody>
                  <a:tcPr marL="182880" anchor="ctr"/>
                </a:tc>
                <a:tc>
                  <a:txBody>
                    <a:bodyPr/>
                    <a:lstStyle/>
                    <a:p>
                      <a:pPr marL="174625" indent="-174625">
                        <a:buFont typeface="Arial" panose="020B0604020202020204" pitchFamily="34" charset="0"/>
                        <a:buChar char="•"/>
                      </a:pPr>
                      <a:r>
                        <a:rPr lang="en-US" sz="1300"/>
                        <a:t>1.5x more GPU Perf</a:t>
                      </a:r>
                    </a:p>
                    <a:p>
                      <a:pPr marL="174625" marR="0" lvl="0" indent="-174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a:t>Lower storage costs  </a:t>
                      </a:r>
                    </a:p>
                    <a:p>
                      <a:pPr marL="174625" indent="-174625">
                        <a:buFont typeface="Arial" panose="020B0604020202020204" pitchFamily="34" charset="0"/>
                        <a:buChar char="•"/>
                      </a:pPr>
                      <a:r>
                        <a:rPr lang="en-US" sz="1300"/>
                        <a:t>Expansion Rack Support</a:t>
                      </a:r>
                    </a:p>
                  </a:txBody>
                  <a:tcPr marL="182880" anchor="ctr"/>
                </a:tc>
                <a:tc>
                  <a:txBody>
                    <a:bodyPr/>
                    <a:lstStyle/>
                    <a:p>
                      <a:pPr marL="174625" indent="-174625">
                        <a:buFont typeface="Arial" panose="020B0604020202020204" pitchFamily="34" charset="0"/>
                        <a:buChar char="•"/>
                      </a:pPr>
                      <a:r>
                        <a:rPr lang="en-US" sz="1300"/>
                        <a:t>Top GPU performance</a:t>
                      </a:r>
                    </a:p>
                    <a:p>
                      <a:pPr marL="174625" indent="-174625">
                        <a:buFont typeface="Arial" panose="020B0604020202020204" pitchFamily="34" charset="0"/>
                        <a:buChar char="•"/>
                      </a:pPr>
                      <a:r>
                        <a:rPr lang="en-US" sz="1300"/>
                        <a:t>Bigger NVLINK Domain</a:t>
                      </a:r>
                    </a:p>
                    <a:p>
                      <a:pPr marL="174625" indent="-174625">
                        <a:buFont typeface="Arial" panose="020B0604020202020204" pitchFamily="34" charset="0"/>
                        <a:buChar char="•"/>
                      </a:pPr>
                      <a:r>
                        <a:rPr lang="en-US" sz="1300"/>
                        <a:t>Support Training Workloads </a:t>
                      </a:r>
                    </a:p>
                  </a:txBody>
                  <a:tcPr marL="182880" anchor="ctr"/>
                </a:tc>
                <a:extLst>
                  <a:ext uri="{0D108BD9-81ED-4DB2-BD59-A6C34878D82A}">
                    <a16:rowId xmlns:a16="http://schemas.microsoft.com/office/drawing/2014/main" val="2338855447"/>
                  </a:ext>
                </a:extLst>
              </a:tr>
            </a:tbl>
          </a:graphicData>
        </a:graphic>
      </p:graphicFrame>
      <p:sp>
        <p:nvSpPr>
          <p:cNvPr id="10" name="Isosceles Triangle 9">
            <a:extLst>
              <a:ext uri="{FF2B5EF4-FFF2-40B4-BE49-F238E27FC236}">
                <a16:creationId xmlns:a16="http://schemas.microsoft.com/office/drawing/2014/main" id="{4839990D-CE83-DD04-13AF-46D7F6F080F8}"/>
              </a:ext>
            </a:extLst>
          </p:cNvPr>
          <p:cNvSpPr/>
          <p:nvPr/>
        </p:nvSpPr>
        <p:spPr bwMode="ltGray">
          <a:xfrm flipV="1">
            <a:off x="2937237" y="3094870"/>
            <a:ext cx="389106" cy="67800"/>
          </a:xfrm>
          <a:prstGeom prst="triangl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solidFill>
                <a:schemeClr val="tx1"/>
              </a:solidFill>
            </a:endParaRPr>
          </a:p>
        </p:txBody>
      </p:sp>
      <p:sp>
        <p:nvSpPr>
          <p:cNvPr id="11" name="Isosceles Triangle 10">
            <a:extLst>
              <a:ext uri="{FF2B5EF4-FFF2-40B4-BE49-F238E27FC236}">
                <a16:creationId xmlns:a16="http://schemas.microsoft.com/office/drawing/2014/main" id="{C3E18C90-137C-9138-C9D2-B6AA64174D2A}"/>
              </a:ext>
            </a:extLst>
          </p:cNvPr>
          <p:cNvSpPr/>
          <p:nvPr/>
        </p:nvSpPr>
        <p:spPr bwMode="ltGray">
          <a:xfrm flipV="1">
            <a:off x="5271798" y="3094870"/>
            <a:ext cx="389106" cy="67800"/>
          </a:xfrm>
          <a:prstGeom prst="triangl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solidFill>
                <a:schemeClr val="tx1"/>
              </a:solidFill>
            </a:endParaRPr>
          </a:p>
        </p:txBody>
      </p:sp>
      <p:sp>
        <p:nvSpPr>
          <p:cNvPr id="12" name="Isosceles Triangle 11">
            <a:extLst>
              <a:ext uri="{FF2B5EF4-FFF2-40B4-BE49-F238E27FC236}">
                <a16:creationId xmlns:a16="http://schemas.microsoft.com/office/drawing/2014/main" id="{A9331290-49C4-32C1-61B9-F3E008B259D6}"/>
              </a:ext>
            </a:extLst>
          </p:cNvPr>
          <p:cNvSpPr/>
          <p:nvPr/>
        </p:nvSpPr>
        <p:spPr bwMode="ltGray">
          <a:xfrm flipV="1">
            <a:off x="7643457" y="3094870"/>
            <a:ext cx="389106" cy="67800"/>
          </a:xfrm>
          <a:prstGeom prst="triangl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solidFill>
                <a:schemeClr val="tx1"/>
              </a:solidFill>
            </a:endParaRPr>
          </a:p>
        </p:txBody>
      </p:sp>
      <p:sp>
        <p:nvSpPr>
          <p:cNvPr id="15" name="Rectangle 14">
            <a:extLst>
              <a:ext uri="{FF2B5EF4-FFF2-40B4-BE49-F238E27FC236}">
                <a16:creationId xmlns:a16="http://schemas.microsoft.com/office/drawing/2014/main" id="{A629F9D4-41A5-AABD-AABB-815132EB908B}"/>
              </a:ext>
            </a:extLst>
          </p:cNvPr>
          <p:cNvSpPr/>
          <p:nvPr/>
        </p:nvSpPr>
        <p:spPr bwMode="ltGray">
          <a:xfrm>
            <a:off x="9034761" y="4423395"/>
            <a:ext cx="2267712" cy="261938"/>
          </a:xfrm>
          <a:prstGeom prst="rect">
            <a:avLst/>
          </a:prstGeom>
          <a:solidFill>
            <a:schemeClr val="accent1">
              <a:lumMod val="60000"/>
              <a:lumOff val="40000"/>
              <a:alpha val="7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16" name="Rectangle 15">
            <a:extLst>
              <a:ext uri="{FF2B5EF4-FFF2-40B4-BE49-F238E27FC236}">
                <a16:creationId xmlns:a16="http://schemas.microsoft.com/office/drawing/2014/main" id="{837EB5B2-4E02-FE91-EC63-B0CBE73C9211}"/>
              </a:ext>
            </a:extLst>
          </p:cNvPr>
          <p:cNvSpPr/>
          <p:nvPr/>
        </p:nvSpPr>
        <p:spPr bwMode="ltGray">
          <a:xfrm>
            <a:off x="6715535" y="4437397"/>
            <a:ext cx="2267712" cy="261938"/>
          </a:xfrm>
          <a:prstGeom prst="rect">
            <a:avLst/>
          </a:prstGeom>
          <a:solidFill>
            <a:srgbClr val="4DC3A7">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19" name="Rectangle 18">
            <a:extLst>
              <a:ext uri="{FF2B5EF4-FFF2-40B4-BE49-F238E27FC236}">
                <a16:creationId xmlns:a16="http://schemas.microsoft.com/office/drawing/2014/main" id="{F1A5C988-4170-9AE3-9013-CC1723FB27D8}"/>
              </a:ext>
            </a:extLst>
          </p:cNvPr>
          <p:cNvSpPr/>
          <p:nvPr/>
        </p:nvSpPr>
        <p:spPr bwMode="ltGray">
          <a:xfrm>
            <a:off x="4340067" y="4430809"/>
            <a:ext cx="2267712" cy="261938"/>
          </a:xfrm>
          <a:prstGeom prst="rect">
            <a:avLst/>
          </a:prstGeom>
          <a:solidFill>
            <a:srgbClr val="4DC3A7"/>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20" name="Rectangle 19">
            <a:extLst>
              <a:ext uri="{FF2B5EF4-FFF2-40B4-BE49-F238E27FC236}">
                <a16:creationId xmlns:a16="http://schemas.microsoft.com/office/drawing/2014/main" id="{46788B98-ACE1-B670-71FE-01A6EF117563}"/>
              </a:ext>
            </a:extLst>
          </p:cNvPr>
          <p:cNvSpPr/>
          <p:nvPr/>
        </p:nvSpPr>
        <p:spPr bwMode="ltGray">
          <a:xfrm>
            <a:off x="1997145" y="4437397"/>
            <a:ext cx="2267712" cy="261938"/>
          </a:xfrm>
          <a:prstGeom prst="rect">
            <a:avLst/>
          </a:prstGeom>
          <a:solidFill>
            <a:srgbClr val="4DC3A7"/>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graphicFrame>
        <p:nvGraphicFramePr>
          <p:cNvPr id="40" name="Table 39">
            <a:extLst>
              <a:ext uri="{FF2B5EF4-FFF2-40B4-BE49-F238E27FC236}">
                <a16:creationId xmlns:a16="http://schemas.microsoft.com/office/drawing/2014/main" id="{22B112AE-83D9-6982-B126-0EEDD7DE3380}"/>
              </a:ext>
            </a:extLst>
          </p:cNvPr>
          <p:cNvGraphicFramePr>
            <a:graphicFrameLocks noGrp="1"/>
          </p:cNvGraphicFramePr>
          <p:nvPr/>
        </p:nvGraphicFramePr>
        <p:xfrm>
          <a:off x="1846930" y="3222214"/>
          <a:ext cx="9455543" cy="1466825"/>
        </p:xfrm>
        <a:graphic>
          <a:graphicData uri="http://schemas.openxmlformats.org/drawingml/2006/table">
            <a:tbl>
              <a:tblPr bandRow="1">
                <a:tableStyleId>{2D5ABB26-0587-4C30-8999-92F81FD0307C}</a:tableStyleId>
              </a:tblPr>
              <a:tblGrid>
                <a:gridCol w="2504403">
                  <a:extLst>
                    <a:ext uri="{9D8B030D-6E8A-4147-A177-3AD203B41FA5}">
                      <a16:colId xmlns:a16="http://schemas.microsoft.com/office/drawing/2014/main" val="20001"/>
                    </a:ext>
                  </a:extLst>
                </a:gridCol>
                <a:gridCol w="2210663">
                  <a:extLst>
                    <a:ext uri="{9D8B030D-6E8A-4147-A177-3AD203B41FA5}">
                      <a16:colId xmlns:a16="http://schemas.microsoft.com/office/drawing/2014/main" val="20002"/>
                    </a:ext>
                  </a:extLst>
                </a:gridCol>
                <a:gridCol w="2236074">
                  <a:extLst>
                    <a:ext uri="{9D8B030D-6E8A-4147-A177-3AD203B41FA5}">
                      <a16:colId xmlns:a16="http://schemas.microsoft.com/office/drawing/2014/main" val="20003"/>
                    </a:ext>
                  </a:extLst>
                </a:gridCol>
                <a:gridCol w="2504403">
                  <a:extLst>
                    <a:ext uri="{9D8B030D-6E8A-4147-A177-3AD203B41FA5}">
                      <a16:colId xmlns:a16="http://schemas.microsoft.com/office/drawing/2014/main" val="20004"/>
                    </a:ext>
                  </a:extLst>
                </a:gridCol>
              </a:tblGrid>
              <a:tr h="293365">
                <a:tc>
                  <a:txBody>
                    <a:bodyPr/>
                    <a:lstStyle/>
                    <a:p>
                      <a:pPr marL="0" marR="0" lvl="0" indent="0" algn="ctr" rtl="0" eaLnBrk="1" fontAlgn="auto" latinLnBrk="0" hangingPunct="1">
                        <a:lnSpc>
                          <a:spcPct val="100000"/>
                        </a:lnSpc>
                        <a:spcBef>
                          <a:spcPts val="0"/>
                        </a:spcBef>
                        <a:spcAft>
                          <a:spcPts val="0"/>
                        </a:spcAft>
                        <a:buClrTx/>
                        <a:buSzTx/>
                        <a:buFontTx/>
                        <a:buNone/>
                      </a:pPr>
                      <a:r>
                        <a:rPr lang="en-US" sz="1100" b="0" kern="1200">
                          <a:solidFill>
                            <a:schemeClr val="tx1"/>
                          </a:solidFill>
                          <a:effectLst/>
                          <a:latin typeface="+mn-lt"/>
                          <a:ea typeface="+mn-ea"/>
                          <a:cs typeface="+mn-cs"/>
                        </a:rPr>
                        <a:t>4 or 8x NVIDIA RTX Pro 6000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8 NVIDIA H200NVL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16 NVIDIA H200NVL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16 NVIDIA GPU (B300)</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24x GPUs (1x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24x GPUs (1x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64x GPUs (3x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TBD GPUs (3x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817210"/>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109 TB file storage in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109 TB file storage in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t>217TB </a:t>
                      </a:r>
                      <a:r>
                        <a:rPr lang="en-US" sz="1100" b="0" kern="1200">
                          <a:solidFill>
                            <a:schemeClr val="tx1"/>
                          </a:solidFill>
                          <a:effectLst/>
                          <a:latin typeface="+mn-lt"/>
                          <a:ea typeface="+mn-ea"/>
                          <a:cs typeface="+mn-cs"/>
                        </a:rPr>
                        <a:t>file storage in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Storage rack with 670 T</a:t>
                      </a:r>
                      <a:r>
                        <a:rPr lang="en-US" sz="1100"/>
                        <a:t>B</a:t>
                      </a:r>
                      <a:endParaRPr lang="en-US" sz="1100" b="0" kern="1200">
                        <a:solidFill>
                          <a:schemeClr val="tx1"/>
                        </a:solidFill>
                        <a:effectLst/>
                        <a:latin typeface="+mn-lt"/>
                        <a:ea typeface="+mn-ea"/>
                        <a:cs typeface="+mn-cs"/>
                      </a:endParaRP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800GbE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~12 kW per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13 kW per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17.4 kW per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t>30 kW +</a:t>
                      </a:r>
                      <a:r>
                        <a:rPr lang="en-US" sz="1100" baseline="0"/>
                        <a:t>per rack</a:t>
                      </a:r>
                      <a:endParaRPr lang="en-US" sz="1100" b="0" kern="1200">
                        <a:solidFill>
                          <a:schemeClr val="tx1"/>
                        </a:solidFill>
                        <a:effectLst/>
                        <a:latin typeface="+mn-lt"/>
                        <a:ea typeface="+mn-ea"/>
                        <a:cs typeface="+mn-cs"/>
                      </a:endParaRP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3" name="Rectangle 12">
            <a:extLst>
              <a:ext uri="{FF2B5EF4-FFF2-40B4-BE49-F238E27FC236}">
                <a16:creationId xmlns:a16="http://schemas.microsoft.com/office/drawing/2014/main" id="{7165F406-D10E-8D03-C9EA-1DEB450BB7A7}"/>
              </a:ext>
            </a:extLst>
          </p:cNvPr>
          <p:cNvSpPr/>
          <p:nvPr/>
        </p:nvSpPr>
        <p:spPr>
          <a:xfrm rot="18950017">
            <a:off x="2024983" y="3371399"/>
            <a:ext cx="206261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2700">
                  <a:solidFill>
                    <a:srgbClr val="FF8300"/>
                  </a:solidFill>
                  <a:prstDash val="solid"/>
                </a:ln>
                <a:pattFill prst="ltDnDiag">
                  <a:fgClr>
                    <a:srgbClr val="FF8300">
                      <a:lumMod val="60000"/>
                      <a:lumOff val="40000"/>
                    </a:srgbClr>
                  </a:fgClr>
                  <a:bgClr>
                    <a:prstClr val="white"/>
                  </a:bgClr>
                </a:pattFill>
                <a:effectLst/>
                <a:uLnTx/>
                <a:uFillTx/>
                <a:latin typeface="MetricHPE"/>
                <a:ea typeface="+mn-ea"/>
                <a:cs typeface="+mn-cs"/>
              </a:rPr>
              <a:t>Future</a:t>
            </a:r>
          </a:p>
        </p:txBody>
      </p:sp>
      <p:sp>
        <p:nvSpPr>
          <p:cNvPr id="14" name="Rectangle 13">
            <a:extLst>
              <a:ext uri="{FF2B5EF4-FFF2-40B4-BE49-F238E27FC236}">
                <a16:creationId xmlns:a16="http://schemas.microsoft.com/office/drawing/2014/main" id="{9B90C018-1D6F-130F-656B-D8716CA9A840}"/>
              </a:ext>
            </a:extLst>
          </p:cNvPr>
          <p:cNvSpPr/>
          <p:nvPr/>
        </p:nvSpPr>
        <p:spPr>
          <a:xfrm rot="18950017">
            <a:off x="9110107" y="3371399"/>
            <a:ext cx="206261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2700">
                  <a:solidFill>
                    <a:srgbClr val="FF8300"/>
                  </a:solidFill>
                  <a:prstDash val="solid"/>
                </a:ln>
                <a:pattFill prst="ltDnDiag">
                  <a:fgClr>
                    <a:srgbClr val="FF8300">
                      <a:lumMod val="60000"/>
                      <a:lumOff val="40000"/>
                    </a:srgbClr>
                  </a:fgClr>
                  <a:bgClr>
                    <a:prstClr val="white"/>
                  </a:bgClr>
                </a:pattFill>
                <a:effectLst/>
                <a:uLnTx/>
                <a:uFillTx/>
                <a:latin typeface="MetricHPE"/>
                <a:ea typeface="+mn-ea"/>
                <a:cs typeface="+mn-cs"/>
              </a:rPr>
              <a:t>Future</a:t>
            </a:r>
          </a:p>
        </p:txBody>
      </p:sp>
    </p:spTree>
    <p:extLst>
      <p:ext uri="{BB962C8B-B14F-4D97-AF65-F5344CB8AC3E}">
        <p14:creationId xmlns:p14="http://schemas.microsoft.com/office/powerpoint/2010/main" val="3637913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F4F8-0494-F842-C42F-1690E140F045}"/>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C0A7C2A-00A2-9775-6664-DCE1F4682C88}"/>
              </a:ext>
            </a:extLst>
          </p:cNvPr>
          <p:cNvGraphicFramePr>
            <a:graphicFrameLocks noGrp="1"/>
          </p:cNvGraphicFramePr>
          <p:nvPr>
            <p:ph idx="1"/>
            <p:extLst>
              <p:ext uri="{D42A27DB-BD31-4B8C-83A1-F6EECF244321}">
                <p14:modId xmlns:p14="http://schemas.microsoft.com/office/powerpoint/2010/main" val="3799072762"/>
              </p:ext>
            </p:extLst>
          </p:nvPr>
        </p:nvGraphicFramePr>
        <p:xfrm>
          <a:off x="1436859" y="983051"/>
          <a:ext cx="9196037" cy="5232400"/>
        </p:xfrm>
        <a:graphic>
          <a:graphicData uri="http://schemas.openxmlformats.org/drawingml/2006/table">
            <a:tbl>
              <a:tblPr firstRow="1" bandRow="1">
                <a:tableStyleId>{2D5ABB26-0587-4C30-8999-92F81FD0307C}</a:tableStyleId>
              </a:tblPr>
              <a:tblGrid>
                <a:gridCol w="2622550">
                  <a:extLst>
                    <a:ext uri="{9D8B030D-6E8A-4147-A177-3AD203B41FA5}">
                      <a16:colId xmlns:a16="http://schemas.microsoft.com/office/drawing/2014/main" val="2235776162"/>
                    </a:ext>
                  </a:extLst>
                </a:gridCol>
                <a:gridCol w="2055486">
                  <a:extLst>
                    <a:ext uri="{9D8B030D-6E8A-4147-A177-3AD203B41FA5}">
                      <a16:colId xmlns:a16="http://schemas.microsoft.com/office/drawing/2014/main" val="11845668"/>
                    </a:ext>
                  </a:extLst>
                </a:gridCol>
                <a:gridCol w="2123325">
                  <a:extLst>
                    <a:ext uri="{9D8B030D-6E8A-4147-A177-3AD203B41FA5}">
                      <a16:colId xmlns:a16="http://schemas.microsoft.com/office/drawing/2014/main" val="1874706329"/>
                    </a:ext>
                  </a:extLst>
                </a:gridCol>
                <a:gridCol w="2394676">
                  <a:extLst>
                    <a:ext uri="{9D8B030D-6E8A-4147-A177-3AD203B41FA5}">
                      <a16:colId xmlns:a16="http://schemas.microsoft.com/office/drawing/2014/main" val="599191841"/>
                    </a:ext>
                  </a:extLst>
                </a:gridCol>
              </a:tblGrid>
              <a:tr h="320442">
                <a:tc>
                  <a:txBody>
                    <a:bodyPr/>
                    <a:lstStyle/>
                    <a:p>
                      <a:r>
                        <a:rPr lang="en-US" sz="1600">
                          <a:solidFill>
                            <a:schemeClr val="bg1"/>
                          </a:solidFill>
                        </a:rPr>
                        <a:t>Feature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algn="ctr"/>
                      <a:r>
                        <a:rPr lang="en-US" sz="1600">
                          <a:solidFill>
                            <a:schemeClr val="bg1"/>
                          </a:solidFill>
                        </a:rPr>
                        <a:t>G2 Medium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algn="ctr"/>
                      <a:r>
                        <a:rPr lang="en-US" sz="1600">
                          <a:solidFill>
                            <a:schemeClr val="bg1"/>
                          </a:solidFill>
                        </a:rPr>
                        <a:t>G2 Large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algn="ctr"/>
                      <a:r>
                        <a:rPr lang="en-US" sz="1600">
                          <a:solidFill>
                            <a:schemeClr val="bg1"/>
                          </a:solidFill>
                        </a:rPr>
                        <a:t>G2 Expansion Rack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A982"/>
                    </a:solidFill>
                  </a:tcPr>
                </a:tc>
                <a:extLst>
                  <a:ext uri="{0D108BD9-81ED-4DB2-BD59-A6C34878D82A}">
                    <a16:rowId xmlns:a16="http://schemas.microsoft.com/office/drawing/2014/main" val="3716971246"/>
                  </a:ext>
                </a:extLst>
              </a:tr>
              <a:tr h="370840">
                <a:tc>
                  <a:txBody>
                    <a:bodyPr/>
                    <a:lstStyle/>
                    <a:p>
                      <a:r>
                        <a:rPr lang="en-US" sz="1200" b="1"/>
                        <a:t>Control Node Qty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8094527"/>
                  </a:ext>
                </a:extLst>
              </a:tr>
              <a:tr h="370840">
                <a:tc>
                  <a:txBody>
                    <a:bodyPr/>
                    <a:lstStyle/>
                    <a:p>
                      <a:r>
                        <a:rPr lang="en-US" sz="1200" b="1"/>
                        <a:t>Worker Node QTY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2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2185956"/>
                  </a:ext>
                </a:extLst>
              </a:tr>
              <a:tr h="370840">
                <a:tc>
                  <a:txBody>
                    <a:bodyPr/>
                    <a:lstStyle/>
                    <a:p>
                      <a:r>
                        <a:rPr lang="en-US" sz="1200" b="1"/>
                        <a:t>Worker Node Generation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HPE ProLiant Gen12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HPE ProLiant Gen12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HPE ProLiant Gen12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5046872"/>
                  </a:ext>
                </a:extLst>
              </a:tr>
              <a:tr h="370840">
                <a:tc>
                  <a:txBody>
                    <a:bodyPr/>
                    <a:lstStyle/>
                    <a:p>
                      <a:r>
                        <a:rPr lang="en-US" sz="1200" b="1"/>
                        <a:t>CPU Type / QTY (per node)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Xeon 86 Core CPUs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Xeon 86 Core CPUs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Xeon 86 Core CPUs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4233138"/>
                  </a:ext>
                </a:extLst>
              </a:tr>
              <a:tr h="370840">
                <a:tc>
                  <a:txBody>
                    <a:bodyPr/>
                    <a:lstStyle/>
                    <a:p>
                      <a:r>
                        <a:rPr lang="en-US" sz="1200" b="1"/>
                        <a:t>GPU Type / QTY (per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8x H200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16x H200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16x H200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127837"/>
                  </a:ext>
                </a:extLst>
              </a:tr>
              <a:tr h="370840">
                <a:tc>
                  <a:txBody>
                    <a:bodyPr/>
                    <a:lstStyle/>
                    <a:p>
                      <a:r>
                        <a:rPr lang="en-US" sz="1200" b="1"/>
                        <a:t>Expansion Racks Supported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6391811"/>
                  </a:ext>
                </a:extLst>
              </a:tr>
              <a:tr h="370840">
                <a:tc>
                  <a:txBody>
                    <a:bodyPr/>
                    <a:lstStyle/>
                    <a:p>
                      <a:r>
                        <a:rPr lang="en-US" sz="1200" b="1"/>
                        <a:t>Max GPU QTY (with expansion)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24x H200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64x H200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68155025"/>
                  </a:ext>
                </a:extLst>
              </a:tr>
              <a:tr h="370840">
                <a:tc>
                  <a:txBody>
                    <a:bodyPr/>
                    <a:lstStyle/>
                    <a:p>
                      <a:r>
                        <a:rPr lang="en-US" sz="1200" b="1"/>
                        <a:t>Storage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109TB GreenLake for File with Object Storage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217TB GreenLake for File with Object Storage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N/A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4962703"/>
                  </a:ext>
                </a:extLst>
              </a:tr>
              <a:tr h="370840">
                <a:tc>
                  <a:txBody>
                    <a:bodyPr/>
                    <a:lstStyle/>
                    <a:p>
                      <a:r>
                        <a:rPr lang="en-US" sz="1200" b="1"/>
                        <a:t>Networking Switches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Nvidia 4700M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Aruba 6300M (</a:t>
                      </a:r>
                      <a:r>
                        <a:rPr lang="en-US" sz="1200" err="1"/>
                        <a:t>oobm</a:t>
                      </a:r>
                      <a:r>
                        <a:rPr lang="en-US" sz="120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4x Nvidia 4700M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2x Aruba 6300M (</a:t>
                      </a:r>
                      <a:r>
                        <a:rPr lang="en-US" sz="1200" err="1"/>
                        <a:t>oobm</a:t>
                      </a:r>
                      <a:r>
                        <a:rPr lang="en-US" sz="120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N/A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3575324"/>
                  </a:ext>
                </a:extLst>
              </a:tr>
              <a:tr h="370840">
                <a:tc>
                  <a:txBody>
                    <a:bodyPr/>
                    <a:lstStyle/>
                    <a:p>
                      <a:r>
                        <a:rPr lang="en-US" sz="1200" b="1"/>
                        <a:t>NIC Speed (AI Network)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400Gb NICs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400Gb NICs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400Gb NICs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6490114"/>
                  </a:ext>
                </a:extLst>
              </a:tr>
              <a:tr h="185283">
                <a:tc>
                  <a:txBody>
                    <a:bodyPr/>
                    <a:lstStyle/>
                    <a:p>
                      <a:r>
                        <a:rPr lang="en-US" sz="1200" b="1"/>
                        <a:t>Rack / PDU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1x 42U Rack with PDUs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1x 42U Rack with PDUs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1x 42U Rack with PDUs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5402779"/>
                  </a:ext>
                </a:extLst>
              </a:tr>
              <a:tr h="370840">
                <a:tc>
                  <a:txBody>
                    <a:bodyPr/>
                    <a:lstStyle/>
                    <a:p>
                      <a:r>
                        <a:rPr lang="en-US" sz="1200" b="1"/>
                        <a:t>Install Services Included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2413732"/>
                  </a:ext>
                </a:extLst>
              </a:tr>
              <a:tr h="370840">
                <a:tc>
                  <a:txBody>
                    <a:bodyPr/>
                    <a:lstStyle/>
                    <a:p>
                      <a:r>
                        <a:rPr lang="en-US" sz="1200" b="1"/>
                        <a:t>Sales Motion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Traditional or GreenLake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Traditional or GreenLake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t>Traditional or GreenLake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478264"/>
                  </a:ext>
                </a:extLst>
              </a:tr>
            </a:tbl>
          </a:graphicData>
        </a:graphic>
      </p:graphicFrame>
      <p:sp>
        <p:nvSpPr>
          <p:cNvPr id="4" name="Title 3">
            <a:extLst>
              <a:ext uri="{FF2B5EF4-FFF2-40B4-BE49-F238E27FC236}">
                <a16:creationId xmlns:a16="http://schemas.microsoft.com/office/drawing/2014/main" id="{9C72E352-BA92-DB61-3F5A-A2DC6EA8A8C4}"/>
              </a:ext>
            </a:extLst>
          </p:cNvPr>
          <p:cNvSpPr>
            <a:spLocks noGrp="1"/>
          </p:cNvSpPr>
          <p:nvPr>
            <p:ph type="title"/>
          </p:nvPr>
        </p:nvSpPr>
        <p:spPr/>
        <p:txBody>
          <a:bodyPr/>
          <a:lstStyle/>
          <a:p>
            <a:r>
              <a:rPr lang="en-US"/>
              <a:t>HPE Private Cloud AI G2 Family Comparison</a:t>
            </a:r>
          </a:p>
        </p:txBody>
      </p:sp>
      <p:sp>
        <p:nvSpPr>
          <p:cNvPr id="6" name="Footer Placeholder 148">
            <a:extLst>
              <a:ext uri="{FF2B5EF4-FFF2-40B4-BE49-F238E27FC236}">
                <a16:creationId xmlns:a16="http://schemas.microsoft.com/office/drawing/2014/main" id="{2D753333-47E7-5F8B-DACB-0016BDDA0964}"/>
              </a:ext>
            </a:extLst>
          </p:cNvPr>
          <p:cNvSpPr txBox="1">
            <a:spLocks/>
          </p:cNvSpPr>
          <p:nvPr/>
        </p:nvSpPr>
        <p:spPr>
          <a:xfrm>
            <a:off x="8289758" y="6148389"/>
            <a:ext cx="2886159" cy="411580"/>
          </a:xfrm>
          <a:prstGeom prst="rect">
            <a:avLst/>
          </a:prstGeom>
          <a:noFill/>
        </p:spPr>
        <p:txBody>
          <a:bodyPr vert="horz" lIns="90000" tIns="0" rIns="90000" bIns="0" rtlCol="0" anchor="b"/>
          <a:lstStyle>
            <a:defPPr>
              <a:defRPr lang="en-US"/>
            </a:defPPr>
            <a:lvl1pPr marL="0" algn="r" defTabSz="914400" rtl="0" eaLnBrk="1" latinLnBrk="0" hangingPunct="1">
              <a:lnSpc>
                <a:spcPct val="90000"/>
              </a:lnSpc>
              <a:defRPr sz="1200" kern="1200" cap="none"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MetricHPE"/>
                <a:ea typeface="+mn-ea"/>
                <a:cs typeface="+mn-cs"/>
              </a:rPr>
              <a:t>Confidential | For Training Purposes Only </a:t>
            </a:r>
          </a:p>
        </p:txBody>
      </p:sp>
      <p:sp>
        <p:nvSpPr>
          <p:cNvPr id="2" name="Slide Number Placeholder 1">
            <a:extLst>
              <a:ext uri="{FF2B5EF4-FFF2-40B4-BE49-F238E27FC236}">
                <a16:creationId xmlns:a16="http://schemas.microsoft.com/office/drawing/2014/main" id="{11A77C12-3966-D545-3601-4F93AA2B63BF}"/>
              </a:ext>
            </a:extLst>
          </p:cNvPr>
          <p:cNvSpPr>
            <a:spLocks noGrp="1"/>
          </p:cNvSpPr>
          <p:nvPr>
            <p:ph type="sldNum" sz="quarter" idx="19"/>
          </p:nvPr>
        </p:nvSpPr>
        <p:spPr/>
        <p:txBody>
          <a:bodyPr/>
          <a:lstStyle/>
          <a:p>
            <a:pPr defTabSz="1088421">
              <a:buFontTx/>
              <a:buBlip>
                <a:blip r:embed="rId2"/>
              </a:buBlip>
            </a:pPr>
            <a:fld id="{104FC826-72BB-4AF1-BA01-A94F7396A7DC}" type="slidenum">
              <a:rPr lang="en-US" smtClean="0"/>
              <a:pPr defTabSz="1088421">
                <a:buFontTx/>
                <a:buBlip>
                  <a:blip r:embed="rId2"/>
                </a:buBlip>
              </a:pPr>
              <a:t>14</a:t>
            </a:fld>
            <a:endParaRPr lang="en-US"/>
          </a:p>
        </p:txBody>
      </p:sp>
    </p:spTree>
    <p:extLst>
      <p:ext uri="{BB962C8B-B14F-4D97-AF65-F5344CB8AC3E}">
        <p14:creationId xmlns:p14="http://schemas.microsoft.com/office/powerpoint/2010/main" val="2301005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6ED9EDD4-1810-FBA0-1312-1D1D140E6F80}"/>
              </a:ext>
            </a:extLst>
          </p:cNvPr>
          <p:cNvSpPr/>
          <p:nvPr/>
        </p:nvSpPr>
        <p:spPr bwMode="ltGray">
          <a:xfrm>
            <a:off x="588579" y="2190994"/>
            <a:ext cx="6159062" cy="2320275"/>
          </a:xfrm>
          <a:prstGeom prst="rect">
            <a:avLst/>
          </a:prstGeom>
          <a:solidFill>
            <a:srgbClr val="0D5265"/>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MetricHPE" panose="020B0503030202060203" pitchFamily="34" charset="0"/>
              <a:ea typeface="+mn-ea"/>
              <a:cs typeface="+mn-cs"/>
            </a:endParaRPr>
          </a:p>
        </p:txBody>
      </p:sp>
      <p:sp>
        <p:nvSpPr>
          <p:cNvPr id="2" name="Title 1">
            <a:extLst>
              <a:ext uri="{FF2B5EF4-FFF2-40B4-BE49-F238E27FC236}">
                <a16:creationId xmlns:a16="http://schemas.microsoft.com/office/drawing/2014/main" id="{14B0CCF7-17B1-6FD9-DD31-BD241002D520}"/>
              </a:ext>
            </a:extLst>
          </p:cNvPr>
          <p:cNvSpPr>
            <a:spLocks noGrp="1"/>
          </p:cNvSpPr>
          <p:nvPr>
            <p:ph type="title"/>
          </p:nvPr>
        </p:nvSpPr>
        <p:spPr/>
        <p:txBody>
          <a:bodyPr/>
          <a:lstStyle/>
          <a:p>
            <a:r>
              <a:rPr lang="en-US"/>
              <a:t>Prebuilt use cases &amp; attached services help enterprises accelerate AI adoption</a:t>
            </a:r>
          </a:p>
        </p:txBody>
      </p:sp>
      <p:sp>
        <p:nvSpPr>
          <p:cNvPr id="3" name="Slide Number Placeholder 2">
            <a:extLst>
              <a:ext uri="{FF2B5EF4-FFF2-40B4-BE49-F238E27FC236}">
                <a16:creationId xmlns:a16="http://schemas.microsoft.com/office/drawing/2014/main" id="{AAC5C74C-6513-BE7C-12EC-EA2C05061B92}"/>
              </a:ext>
            </a:extLst>
          </p:cNvPr>
          <p:cNvSpPr>
            <a:spLocks noGrp="1"/>
          </p:cNvSpPr>
          <p:nvPr>
            <p:ph type="sldNum" sz="quarter" idx="11"/>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effectLst/>
                <a:uLnTx/>
                <a:uFillTx/>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15</a:t>
            </a:fld>
            <a:endParaRPr kumimoji="0" lang="en-US" sz="2000" b="0" i="0" u="none" strike="noStrike" kern="1200" cap="all" spc="0" normalizeH="0" baseline="10000" noProof="0">
              <a:ln>
                <a:noFill/>
              </a:ln>
              <a:effectLst/>
              <a:uLnTx/>
              <a:uFillTx/>
              <a:ea typeface="+mn-ea"/>
              <a:cs typeface="+mn-cs"/>
            </a:endParaRPr>
          </a:p>
        </p:txBody>
      </p:sp>
      <p:sp>
        <p:nvSpPr>
          <p:cNvPr id="4" name="Footer Placeholder 3">
            <a:extLst>
              <a:ext uri="{FF2B5EF4-FFF2-40B4-BE49-F238E27FC236}">
                <a16:creationId xmlns:a16="http://schemas.microsoft.com/office/drawing/2014/main" id="{DBD36447-FA82-FED7-2F0A-257FA1F37550}"/>
              </a:ext>
            </a:extLst>
          </p:cNvPr>
          <p:cNvSpPr>
            <a:spLocks noGrp="1"/>
          </p:cNvSpPr>
          <p:nvPr>
            <p:ph type="ftr" sz="quarter" idx="10"/>
          </p:nvPr>
        </p:nvSpPr>
        <p:spPr>
          <a:xfrm>
            <a:off x="3721696" y="6129337"/>
            <a:ext cx="7481160" cy="411581"/>
          </a:xfrm>
          <a:prstGeom prst="rect">
            <a:avLst/>
          </a:prstGeom>
        </p:spPr>
        <p:txBody>
          <a:bodyPr vert="horz" lIns="90000" tIns="0" rIns="90000" bIns="0" rtlCol="0" anchor="b"/>
          <a:lstStyle>
            <a:defPPr>
              <a:defRPr lang="en-US"/>
            </a:defPPr>
            <a:lvl1pPr marL="0" algn="r" defTabSz="914400" rtl="0" eaLnBrk="1" latinLnBrk="0" hangingPunct="1">
              <a:lnSpc>
                <a:spcPct val="90000"/>
              </a:lnSpc>
              <a:defRPr sz="1200" kern="1200" cap="none" baseline="0">
                <a:solidFill>
                  <a:schemeClr val="bg1"/>
                </a:solidFill>
                <a:latin typeface="MetricHPE" panose="020B050303020206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0"/>
              </a:spcBef>
              <a:spcAft>
                <a:spcPts val="0"/>
              </a:spcAft>
              <a:buClrTx/>
              <a:buSzTx/>
              <a:buFontTx/>
              <a:buNone/>
              <a:tabLst/>
              <a:defRPr/>
            </a:pPr>
            <a:r>
              <a:rPr lang="en-US"/>
              <a:t>Confidential | Authorized </a:t>
            </a:r>
            <a:endParaRPr kumimoji="0" lang="en-US" sz="1200" b="0" i="0" u="none" strike="noStrike" kern="1200" cap="none" spc="0" normalizeH="0" baseline="0" noProof="0">
              <a:ln>
                <a:noFill/>
              </a:ln>
              <a:solidFill>
                <a:prstClr val="white"/>
              </a:solidFill>
              <a:effectLst/>
              <a:uLnTx/>
              <a:uFillTx/>
              <a:ea typeface="+mn-ea"/>
              <a:cs typeface="+mn-cs"/>
            </a:endParaRPr>
          </a:p>
        </p:txBody>
      </p:sp>
      <p:grpSp>
        <p:nvGrpSpPr>
          <p:cNvPr id="32" name="Group 31">
            <a:extLst>
              <a:ext uri="{FF2B5EF4-FFF2-40B4-BE49-F238E27FC236}">
                <a16:creationId xmlns:a16="http://schemas.microsoft.com/office/drawing/2014/main" id="{5F3AECC9-5DC4-117C-C5C1-AF753FB5F652}"/>
              </a:ext>
            </a:extLst>
          </p:cNvPr>
          <p:cNvGrpSpPr/>
          <p:nvPr/>
        </p:nvGrpSpPr>
        <p:grpSpPr>
          <a:xfrm>
            <a:off x="7473717" y="2491958"/>
            <a:ext cx="4026143" cy="2786110"/>
            <a:chOff x="8339332" y="2143215"/>
            <a:chExt cx="3638638" cy="2517955"/>
          </a:xfrm>
        </p:grpSpPr>
        <p:sp>
          <p:nvSpPr>
            <p:cNvPr id="22" name="Flowchart: Connector 15">
              <a:extLst>
                <a:ext uri="{FF2B5EF4-FFF2-40B4-BE49-F238E27FC236}">
                  <a16:creationId xmlns:a16="http://schemas.microsoft.com/office/drawing/2014/main" id="{D01725B0-8FEE-4FB1-3953-4CD5083AD3EB}"/>
                </a:ext>
              </a:extLst>
            </p:cNvPr>
            <p:cNvSpPr/>
            <p:nvPr/>
          </p:nvSpPr>
          <p:spPr bwMode="ltGray">
            <a:xfrm>
              <a:off x="9391005" y="2514762"/>
              <a:ext cx="1670178" cy="1654935"/>
            </a:xfrm>
            <a:prstGeom prst="flowChartConnector">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1"/>
                </a:solidFill>
                <a:effectLst/>
                <a:uLnTx/>
                <a:uFillTx/>
                <a:latin typeface="MetricHPE" panose="020B0503030202060203" pitchFamily="34" charset="0"/>
                <a:ea typeface="+mn-ea"/>
                <a:cs typeface="+mn-cs"/>
              </a:endParaRPr>
            </a:p>
          </p:txBody>
        </p:sp>
        <p:sp>
          <p:nvSpPr>
            <p:cNvPr id="23" name="TextBox 22">
              <a:extLst>
                <a:ext uri="{FF2B5EF4-FFF2-40B4-BE49-F238E27FC236}">
                  <a16:creationId xmlns:a16="http://schemas.microsoft.com/office/drawing/2014/main" id="{8C011D1C-BEEE-1514-14AB-713AE1C5E1BE}"/>
                </a:ext>
              </a:extLst>
            </p:cNvPr>
            <p:cNvSpPr txBox="1"/>
            <p:nvPr/>
          </p:nvSpPr>
          <p:spPr>
            <a:xfrm rot="15115">
              <a:off x="9447136" y="2899748"/>
              <a:ext cx="1611127" cy="1331420"/>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000" b="1" i="0" u="none" strike="noStrike" kern="1200" cap="none" spc="0" normalizeH="0" baseline="0" noProof="0">
                  <a:ln>
                    <a:noFill/>
                  </a:ln>
                  <a:solidFill>
                    <a:schemeClr val="bg1"/>
                  </a:solidFill>
                  <a:effectLst/>
                  <a:uLnTx/>
                  <a:uFillTx/>
                  <a:latin typeface="MetricHPE" panose="020B0503030202060203" pitchFamily="34" charset="0"/>
                  <a:ea typeface="+mn-ea"/>
                  <a:cs typeface="+mn-cs"/>
                </a:rPr>
                <a:t>Day -1 through Day 2 and beyond</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endParaRPr kumimoji="0" lang="en-US" sz="2000" b="1" i="0" u="none" strike="noStrike" kern="1200" cap="none" spc="0" normalizeH="0" baseline="0" noProof="0">
                <a:ln>
                  <a:noFill/>
                </a:ln>
                <a:solidFill>
                  <a:schemeClr val="bg1"/>
                </a:solidFill>
                <a:effectLst/>
                <a:uLnTx/>
                <a:uFillTx/>
                <a:latin typeface="MetricHPE" panose="020B0503030202060203" pitchFamily="34" charset="0"/>
                <a:ea typeface="+mn-ea"/>
                <a:cs typeface="+mn-cs"/>
              </a:endParaRPr>
            </a:p>
          </p:txBody>
        </p:sp>
        <p:sp>
          <p:nvSpPr>
            <p:cNvPr id="24" name="TextBox 23">
              <a:extLst>
                <a:ext uri="{FF2B5EF4-FFF2-40B4-BE49-F238E27FC236}">
                  <a16:creationId xmlns:a16="http://schemas.microsoft.com/office/drawing/2014/main" id="{1A38DA6C-E9DE-7631-6F72-05855A374F90}"/>
                </a:ext>
              </a:extLst>
            </p:cNvPr>
            <p:cNvSpPr txBox="1"/>
            <p:nvPr/>
          </p:nvSpPr>
          <p:spPr>
            <a:xfrm rot="15115">
              <a:off x="8870102" y="2186194"/>
              <a:ext cx="1090971" cy="264663"/>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900" b="1" i="0" u="none" strike="noStrike" kern="1200" cap="none" spc="0" normalizeH="0" baseline="0" noProof="0">
                  <a:ln>
                    <a:noFill/>
                  </a:ln>
                  <a:effectLst/>
                  <a:uLnTx/>
                  <a:uFillTx/>
                  <a:latin typeface="MetricHPE" panose="020B0503030202060203" pitchFamily="34" charset="0"/>
                  <a:ea typeface="+mn-ea"/>
                  <a:cs typeface="+mn-cs"/>
                </a:rPr>
                <a:t>AI skills</a:t>
              </a:r>
            </a:p>
          </p:txBody>
        </p:sp>
        <p:sp>
          <p:nvSpPr>
            <p:cNvPr id="25" name="TextBox 24">
              <a:extLst>
                <a:ext uri="{FF2B5EF4-FFF2-40B4-BE49-F238E27FC236}">
                  <a16:creationId xmlns:a16="http://schemas.microsoft.com/office/drawing/2014/main" id="{3239D647-CD9A-4294-DADA-1A29FCF63ED1}"/>
                </a:ext>
              </a:extLst>
            </p:cNvPr>
            <p:cNvSpPr txBox="1"/>
            <p:nvPr/>
          </p:nvSpPr>
          <p:spPr>
            <a:xfrm rot="15115">
              <a:off x="10886999" y="2562436"/>
              <a:ext cx="1090971" cy="264663"/>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900" b="1" i="0" u="none" strike="noStrike" kern="1200" cap="none" spc="0" normalizeH="0" baseline="0" noProof="0">
                  <a:ln>
                    <a:noFill/>
                  </a:ln>
                  <a:effectLst/>
                  <a:uLnTx/>
                  <a:uFillTx/>
                  <a:latin typeface="MetricHPE" panose="020B0503030202060203" pitchFamily="34" charset="0"/>
                  <a:ea typeface="+mn-ea"/>
                  <a:cs typeface="+mn-cs"/>
                </a:rPr>
                <a:t>AI data</a:t>
              </a:r>
            </a:p>
          </p:txBody>
        </p:sp>
        <p:sp>
          <p:nvSpPr>
            <p:cNvPr id="26" name="TextBox 25">
              <a:extLst>
                <a:ext uri="{FF2B5EF4-FFF2-40B4-BE49-F238E27FC236}">
                  <a16:creationId xmlns:a16="http://schemas.microsoft.com/office/drawing/2014/main" id="{80662E25-6F1C-3413-6F84-09D885ED6697}"/>
                </a:ext>
              </a:extLst>
            </p:cNvPr>
            <p:cNvSpPr txBox="1"/>
            <p:nvPr/>
          </p:nvSpPr>
          <p:spPr>
            <a:xfrm rot="15115">
              <a:off x="10154064" y="4333188"/>
              <a:ext cx="1390250" cy="327982"/>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900" b="1" i="0" u="none" strike="noStrike" kern="1200" cap="none" spc="0" normalizeH="0" baseline="0" noProof="0">
                  <a:ln>
                    <a:noFill/>
                  </a:ln>
                  <a:effectLst/>
                  <a:uLnTx/>
                  <a:uFillTx/>
                  <a:latin typeface="MetricHPE" panose="020B0503030202060203" pitchFamily="34" charset="0"/>
                  <a:ea typeface="+mn-ea"/>
                  <a:cs typeface="+mn-cs"/>
                </a:rPr>
                <a:t>AI architecture</a:t>
              </a:r>
            </a:p>
          </p:txBody>
        </p:sp>
        <p:sp>
          <p:nvSpPr>
            <p:cNvPr id="27" name="TextBox 26">
              <a:extLst>
                <a:ext uri="{FF2B5EF4-FFF2-40B4-BE49-F238E27FC236}">
                  <a16:creationId xmlns:a16="http://schemas.microsoft.com/office/drawing/2014/main" id="{4DB8D41B-EEE4-D10A-73A4-74F394175550}"/>
                </a:ext>
              </a:extLst>
            </p:cNvPr>
            <p:cNvSpPr txBox="1"/>
            <p:nvPr/>
          </p:nvSpPr>
          <p:spPr>
            <a:xfrm rot="15115">
              <a:off x="8339332" y="3784548"/>
              <a:ext cx="1390250" cy="327982"/>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900" b="1" i="0" u="none" strike="noStrike" kern="1200" cap="none" spc="0" normalizeH="0" baseline="0" noProof="0">
                  <a:ln>
                    <a:noFill/>
                  </a:ln>
                  <a:effectLst/>
                  <a:uLnTx/>
                  <a:uFillTx/>
                  <a:latin typeface="MetricHPE" panose="020B0503030202060203" pitchFamily="34" charset="0"/>
                  <a:ea typeface="+mn-ea"/>
                  <a:cs typeface="+mn-cs"/>
                </a:rPr>
                <a:t>AI </a:t>
              </a:r>
              <a:br>
                <a:rPr kumimoji="0" lang="en-US" sz="1900" b="1" i="0" u="none" strike="noStrike" kern="1200" cap="none" spc="0" normalizeH="0" baseline="0" noProof="0">
                  <a:ln>
                    <a:noFill/>
                  </a:ln>
                  <a:effectLst/>
                  <a:uLnTx/>
                  <a:uFillTx/>
                  <a:latin typeface="MetricHPE" panose="020B0503030202060203" pitchFamily="34" charset="0"/>
                  <a:ea typeface="+mn-ea"/>
                  <a:cs typeface="+mn-cs"/>
                </a:rPr>
              </a:br>
              <a:r>
                <a:rPr kumimoji="0" lang="en-US" sz="1900" b="1" i="0" u="none" strike="noStrike" kern="1200" cap="none" spc="0" normalizeH="0" baseline="0" noProof="0">
                  <a:ln>
                    <a:noFill/>
                  </a:ln>
                  <a:effectLst/>
                  <a:uLnTx/>
                  <a:uFillTx/>
                  <a:latin typeface="MetricHPE" panose="020B0503030202060203" pitchFamily="34" charset="0"/>
                  <a:ea typeface="+mn-ea"/>
                  <a:cs typeface="+mn-cs"/>
                </a:rPr>
                <a:t>solutions</a:t>
              </a:r>
            </a:p>
          </p:txBody>
        </p:sp>
        <p:sp>
          <p:nvSpPr>
            <p:cNvPr id="28" name="Arc 27">
              <a:extLst>
                <a:ext uri="{FF2B5EF4-FFF2-40B4-BE49-F238E27FC236}">
                  <a16:creationId xmlns:a16="http://schemas.microsoft.com/office/drawing/2014/main" id="{A80A0061-40E9-A26D-A7A9-62A11CECCE58}"/>
                </a:ext>
              </a:extLst>
            </p:cNvPr>
            <p:cNvSpPr/>
            <p:nvPr/>
          </p:nvSpPr>
          <p:spPr bwMode="ltGray">
            <a:xfrm>
              <a:off x="9025056" y="2143215"/>
              <a:ext cx="2398027" cy="2398027"/>
            </a:xfrm>
            <a:prstGeom prst="arc">
              <a:avLst>
                <a:gd name="adj1" fmla="val 15147245"/>
                <a:gd name="adj2" fmla="val 18936119"/>
              </a:avLst>
            </a:prstGeom>
            <a:noFill/>
            <a:ln w="57150">
              <a:solidFill>
                <a:srgbClr val="32DAC8"/>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MetricHPE" panose="020B0503030202060203" pitchFamily="34" charset="0"/>
                <a:ea typeface="+mn-ea"/>
                <a:cs typeface="+mn-cs"/>
              </a:endParaRPr>
            </a:p>
          </p:txBody>
        </p:sp>
        <p:sp>
          <p:nvSpPr>
            <p:cNvPr id="29" name="Arc 28">
              <a:extLst>
                <a:ext uri="{FF2B5EF4-FFF2-40B4-BE49-F238E27FC236}">
                  <a16:creationId xmlns:a16="http://schemas.microsoft.com/office/drawing/2014/main" id="{08BD6A52-031A-0B26-225C-E5C8AFFE3C10}"/>
                </a:ext>
              </a:extLst>
            </p:cNvPr>
            <p:cNvSpPr/>
            <p:nvPr/>
          </p:nvSpPr>
          <p:spPr bwMode="ltGray">
            <a:xfrm>
              <a:off x="9025056" y="2143215"/>
              <a:ext cx="2398027" cy="2398027"/>
            </a:xfrm>
            <a:prstGeom prst="arc">
              <a:avLst>
                <a:gd name="adj1" fmla="val 20420281"/>
                <a:gd name="adj2" fmla="val 2930281"/>
              </a:avLst>
            </a:prstGeom>
            <a:noFill/>
            <a:ln w="57150">
              <a:solidFill>
                <a:srgbClr val="32DAC8"/>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MetricHPE" panose="020B0503030202060203" pitchFamily="34" charset="0"/>
                <a:ea typeface="+mn-ea"/>
                <a:cs typeface="+mn-cs"/>
              </a:endParaRPr>
            </a:p>
          </p:txBody>
        </p:sp>
        <p:sp>
          <p:nvSpPr>
            <p:cNvPr id="30" name="Arc 29">
              <a:extLst>
                <a:ext uri="{FF2B5EF4-FFF2-40B4-BE49-F238E27FC236}">
                  <a16:creationId xmlns:a16="http://schemas.microsoft.com/office/drawing/2014/main" id="{3B0252D3-21B5-349D-3605-ED666C236941}"/>
                </a:ext>
              </a:extLst>
            </p:cNvPr>
            <p:cNvSpPr/>
            <p:nvPr/>
          </p:nvSpPr>
          <p:spPr bwMode="ltGray">
            <a:xfrm>
              <a:off x="9025056" y="2143215"/>
              <a:ext cx="2398027" cy="2398027"/>
            </a:xfrm>
            <a:prstGeom prst="arc">
              <a:avLst>
                <a:gd name="adj1" fmla="val 5425283"/>
                <a:gd name="adj2" fmla="val 7752475"/>
              </a:avLst>
            </a:prstGeom>
            <a:noFill/>
            <a:ln w="57150">
              <a:solidFill>
                <a:srgbClr val="32DAC8"/>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MetricHPE" panose="020B0503030202060203" pitchFamily="34" charset="0"/>
                <a:ea typeface="+mn-ea"/>
                <a:cs typeface="+mn-cs"/>
              </a:endParaRPr>
            </a:p>
          </p:txBody>
        </p:sp>
        <p:sp>
          <p:nvSpPr>
            <p:cNvPr id="31" name="Arc 30">
              <a:extLst>
                <a:ext uri="{FF2B5EF4-FFF2-40B4-BE49-F238E27FC236}">
                  <a16:creationId xmlns:a16="http://schemas.microsoft.com/office/drawing/2014/main" id="{91848970-F9FB-DB55-AE81-048233A0FF94}"/>
                </a:ext>
              </a:extLst>
            </p:cNvPr>
            <p:cNvSpPr/>
            <p:nvPr/>
          </p:nvSpPr>
          <p:spPr bwMode="ltGray">
            <a:xfrm>
              <a:off x="9025056" y="2143215"/>
              <a:ext cx="2398027" cy="2398027"/>
            </a:xfrm>
            <a:prstGeom prst="arc">
              <a:avLst>
                <a:gd name="adj1" fmla="val 10006858"/>
                <a:gd name="adj2" fmla="val 13351693"/>
              </a:avLst>
            </a:prstGeom>
            <a:noFill/>
            <a:ln w="57150">
              <a:solidFill>
                <a:srgbClr val="32DAC8"/>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MetricHPE" panose="020B0503030202060203" pitchFamily="34" charset="0"/>
                <a:ea typeface="+mn-ea"/>
                <a:cs typeface="+mn-cs"/>
              </a:endParaRPr>
            </a:p>
          </p:txBody>
        </p:sp>
      </p:grpSp>
      <p:sp>
        <p:nvSpPr>
          <p:cNvPr id="39" name="TextBox 38">
            <a:extLst>
              <a:ext uri="{FF2B5EF4-FFF2-40B4-BE49-F238E27FC236}">
                <a16:creationId xmlns:a16="http://schemas.microsoft.com/office/drawing/2014/main" id="{76934FC2-B13C-787B-6CD9-7AE380B1A673}"/>
              </a:ext>
            </a:extLst>
          </p:cNvPr>
          <p:cNvSpPr txBox="1"/>
          <p:nvPr/>
        </p:nvSpPr>
        <p:spPr>
          <a:xfrm>
            <a:off x="1126622" y="1110902"/>
            <a:ext cx="5190147" cy="86750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000" i="0" u="none" strike="noStrike" kern="1200" cap="none" spc="0" normalizeH="0" baseline="0" noProof="0">
                <a:ln>
                  <a:noFill/>
                </a:ln>
                <a:effectLst/>
                <a:uLnTx/>
                <a:uFillTx/>
                <a:latin typeface="MetricHPE" panose="020B0503030202060203" pitchFamily="34" charset="0"/>
              </a:rPr>
              <a:t>HPE is committed to building out use cases leveraging Solution Accelerators</a:t>
            </a:r>
          </a:p>
        </p:txBody>
      </p:sp>
      <p:grpSp>
        <p:nvGrpSpPr>
          <p:cNvPr id="51" name="Group 50">
            <a:extLst>
              <a:ext uri="{FF2B5EF4-FFF2-40B4-BE49-F238E27FC236}">
                <a16:creationId xmlns:a16="http://schemas.microsoft.com/office/drawing/2014/main" id="{DBDF9C0E-836E-16A9-5576-A836D962960E}"/>
              </a:ext>
            </a:extLst>
          </p:cNvPr>
          <p:cNvGrpSpPr/>
          <p:nvPr/>
        </p:nvGrpSpPr>
        <p:grpSpPr>
          <a:xfrm>
            <a:off x="572841" y="4649369"/>
            <a:ext cx="6166153" cy="322246"/>
            <a:chOff x="595669" y="3866880"/>
            <a:chExt cx="5450880" cy="322246"/>
          </a:xfrm>
          <a:solidFill>
            <a:srgbClr val="01A982"/>
          </a:solidFill>
        </p:grpSpPr>
        <p:sp>
          <p:nvSpPr>
            <p:cNvPr id="43" name="Rectangle 42">
              <a:extLst>
                <a:ext uri="{FF2B5EF4-FFF2-40B4-BE49-F238E27FC236}">
                  <a16:creationId xmlns:a16="http://schemas.microsoft.com/office/drawing/2014/main" id="{3DE8EC7A-6E44-82F8-7399-14C002DEE562}"/>
                </a:ext>
              </a:extLst>
            </p:cNvPr>
            <p:cNvSpPr/>
            <p:nvPr/>
          </p:nvSpPr>
          <p:spPr bwMode="ltGray">
            <a:xfrm>
              <a:off x="595669" y="3879004"/>
              <a:ext cx="1687577" cy="310122"/>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p>
              <a:pPr marL="0" marR="0" lvl="0" indent="0" algn="ctr" defTabSz="622176"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Financial Services</a:t>
              </a:r>
            </a:p>
          </p:txBody>
        </p:sp>
        <p:sp>
          <p:nvSpPr>
            <p:cNvPr id="45" name="Rectangle 44">
              <a:extLst>
                <a:ext uri="{FF2B5EF4-FFF2-40B4-BE49-F238E27FC236}">
                  <a16:creationId xmlns:a16="http://schemas.microsoft.com/office/drawing/2014/main" id="{7F4DD31D-B17F-3CFC-6223-C8B837DE323F}"/>
                </a:ext>
              </a:extLst>
            </p:cNvPr>
            <p:cNvSpPr/>
            <p:nvPr/>
          </p:nvSpPr>
          <p:spPr bwMode="ltGray">
            <a:xfrm>
              <a:off x="2477321" y="3866880"/>
              <a:ext cx="1687577" cy="320933"/>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p>
              <a:pPr marL="0" marR="0" lvl="0" indent="0" algn="ctr" defTabSz="622176"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Public Sector</a:t>
              </a:r>
              <a:endParaRPr kumimoji="0" lang="en-US" sz="105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p:txBody>
        </p:sp>
        <p:sp>
          <p:nvSpPr>
            <p:cNvPr id="46" name="Rectangle 45">
              <a:extLst>
                <a:ext uri="{FF2B5EF4-FFF2-40B4-BE49-F238E27FC236}">
                  <a16:creationId xmlns:a16="http://schemas.microsoft.com/office/drawing/2014/main" id="{2304EB51-9700-B9AB-36A8-B64F1E6BEAFF}"/>
                </a:ext>
              </a:extLst>
            </p:cNvPr>
            <p:cNvSpPr/>
            <p:nvPr/>
          </p:nvSpPr>
          <p:spPr bwMode="ltGray">
            <a:xfrm>
              <a:off x="4358972" y="3866880"/>
              <a:ext cx="1687577" cy="320932"/>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p>
              <a:pPr marL="0" marR="0" lvl="0" indent="0" algn="ctr" defTabSz="622176"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Retail</a:t>
              </a:r>
            </a:p>
          </p:txBody>
        </p:sp>
      </p:grpSp>
      <p:grpSp>
        <p:nvGrpSpPr>
          <p:cNvPr id="52" name="Group 51">
            <a:extLst>
              <a:ext uri="{FF2B5EF4-FFF2-40B4-BE49-F238E27FC236}">
                <a16:creationId xmlns:a16="http://schemas.microsoft.com/office/drawing/2014/main" id="{91480E35-FFD0-4883-2BA3-18CDCBCCAAAA}"/>
              </a:ext>
            </a:extLst>
          </p:cNvPr>
          <p:cNvGrpSpPr/>
          <p:nvPr/>
        </p:nvGrpSpPr>
        <p:grpSpPr>
          <a:xfrm>
            <a:off x="582102" y="5091651"/>
            <a:ext cx="6156892" cy="326763"/>
            <a:chOff x="604929" y="4309162"/>
            <a:chExt cx="6156892" cy="326763"/>
          </a:xfrm>
          <a:solidFill>
            <a:srgbClr val="01A982"/>
          </a:solidFill>
        </p:grpSpPr>
        <p:sp>
          <p:nvSpPr>
            <p:cNvPr id="44" name="Rectangle 43">
              <a:extLst>
                <a:ext uri="{FF2B5EF4-FFF2-40B4-BE49-F238E27FC236}">
                  <a16:creationId xmlns:a16="http://schemas.microsoft.com/office/drawing/2014/main" id="{FF9F7EFB-3208-A8FC-A7D4-C53D507B7210}"/>
                </a:ext>
              </a:extLst>
            </p:cNvPr>
            <p:cNvSpPr/>
            <p:nvPr/>
          </p:nvSpPr>
          <p:spPr bwMode="ltGray">
            <a:xfrm>
              <a:off x="2724233" y="4309162"/>
              <a:ext cx="1909023" cy="316708"/>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p>
              <a:pPr marL="0" marR="0" lvl="0" indent="0" algn="ctr" defTabSz="622176"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Healthcare</a:t>
              </a:r>
              <a:endParaRPr kumimoji="0" lang="en-US" sz="200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p:txBody>
        </p:sp>
        <p:sp>
          <p:nvSpPr>
            <p:cNvPr id="47" name="Rectangle 46">
              <a:extLst>
                <a:ext uri="{FF2B5EF4-FFF2-40B4-BE49-F238E27FC236}">
                  <a16:creationId xmlns:a16="http://schemas.microsoft.com/office/drawing/2014/main" id="{0664C0B5-5D70-FBB5-5165-650190E9BF3E}"/>
                </a:ext>
              </a:extLst>
            </p:cNvPr>
            <p:cNvSpPr/>
            <p:nvPr/>
          </p:nvSpPr>
          <p:spPr bwMode="ltGray">
            <a:xfrm>
              <a:off x="604929" y="4316716"/>
              <a:ext cx="1909023" cy="310122"/>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p>
              <a:pPr marL="0" marR="0" lvl="0" indent="0" algn="ctr" defTabSz="622176"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Telco</a:t>
              </a:r>
            </a:p>
          </p:txBody>
        </p:sp>
        <p:sp>
          <p:nvSpPr>
            <p:cNvPr id="48" name="TextBox 47">
              <a:extLst>
                <a:ext uri="{FF2B5EF4-FFF2-40B4-BE49-F238E27FC236}">
                  <a16:creationId xmlns:a16="http://schemas.microsoft.com/office/drawing/2014/main" id="{E29F2265-BB7F-DF42-7D58-B777C3148379}"/>
                </a:ext>
              </a:extLst>
            </p:cNvPr>
            <p:cNvSpPr txBox="1"/>
            <p:nvPr/>
          </p:nvSpPr>
          <p:spPr>
            <a:xfrm>
              <a:off x="4858976" y="4309162"/>
              <a:ext cx="1902845" cy="326763"/>
            </a:xfrm>
            <a:prstGeom prst="rect">
              <a:avLst/>
            </a:prstGeom>
            <a:grpFill/>
            <a:ln w="38100">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28" tIns="91428" rIns="91428" bIns="91428" numCol="1" spcCol="1270" anchor="ctr" anchorCtr="0">
              <a:noAutofit/>
            </a:bodyPr>
            <a:lstStyle>
              <a:defPPr>
                <a:defRPr lang="en-US"/>
              </a:defPPr>
              <a:lvl1pPr marR="0" lvl="0" indent="0" algn="ctr" defTabSz="622176" fontAlgn="auto">
                <a:lnSpc>
                  <a:spcPct val="80000"/>
                </a:lnSpc>
                <a:spcBef>
                  <a:spcPts val="0"/>
                </a:spcBef>
                <a:spcAft>
                  <a:spcPts val="600"/>
                </a:spcAft>
                <a:buClrTx/>
                <a:buSzTx/>
                <a:buFontTx/>
                <a:buNone/>
                <a:tabLst/>
                <a:defRPr kumimoji="0" sz="1400" b="1" i="0" u="none" strike="noStrike" cap="none" spc="0" normalizeH="0" baseline="0">
                  <a:ln>
                    <a:noFill/>
                  </a:ln>
                  <a:effectLst/>
                  <a:uLnTx/>
                  <a:uFillTx/>
                  <a:latin typeface="MetricHPE"/>
                </a:defRPr>
              </a:lvl1pPr>
              <a:lvl2pPr>
                <a:defRPr>
                  <a:solidFill>
                    <a:schemeClr val="dk1">
                      <a:hueOff val="0"/>
                      <a:satOff val="0"/>
                      <a:lumOff val="0"/>
                      <a:alphaOff val="0"/>
                    </a:schemeClr>
                  </a:solidFill>
                </a:defRPr>
              </a:lvl2pPr>
              <a:lvl3pPr>
                <a:defRPr>
                  <a:solidFill>
                    <a:schemeClr val="dk1">
                      <a:hueOff val="0"/>
                      <a:satOff val="0"/>
                      <a:lumOff val="0"/>
                      <a:alphaOff val="0"/>
                    </a:schemeClr>
                  </a:solidFill>
                </a:defRPr>
              </a:lvl3pPr>
              <a:lvl4pPr>
                <a:defRPr>
                  <a:solidFill>
                    <a:schemeClr val="dk1">
                      <a:hueOff val="0"/>
                      <a:satOff val="0"/>
                      <a:lumOff val="0"/>
                      <a:alphaOff val="0"/>
                    </a:schemeClr>
                  </a:solidFill>
                </a:defRPr>
              </a:lvl4pPr>
              <a:lvl5pPr>
                <a:defRPr>
                  <a:solidFill>
                    <a:schemeClr val="dk1">
                      <a:hueOff val="0"/>
                      <a:satOff val="0"/>
                      <a:lumOff val="0"/>
                      <a:alphaOff val="0"/>
                    </a:schemeClr>
                  </a:solidFill>
                </a:defRPr>
              </a:lvl5pPr>
              <a:lvl6pPr>
                <a:defRPr>
                  <a:solidFill>
                    <a:schemeClr val="dk1">
                      <a:hueOff val="0"/>
                      <a:satOff val="0"/>
                      <a:lumOff val="0"/>
                      <a:alphaOff val="0"/>
                    </a:schemeClr>
                  </a:solidFill>
                </a:defRPr>
              </a:lvl6pPr>
              <a:lvl7pPr>
                <a:defRPr>
                  <a:solidFill>
                    <a:schemeClr val="dk1">
                      <a:hueOff val="0"/>
                      <a:satOff val="0"/>
                      <a:lumOff val="0"/>
                      <a:alphaOff val="0"/>
                    </a:schemeClr>
                  </a:solidFill>
                </a:defRPr>
              </a:lvl7pPr>
              <a:lvl8pPr>
                <a:defRPr>
                  <a:solidFill>
                    <a:schemeClr val="dk1">
                      <a:hueOff val="0"/>
                      <a:satOff val="0"/>
                      <a:lumOff val="0"/>
                      <a:alphaOff val="0"/>
                    </a:schemeClr>
                  </a:solidFill>
                </a:defRPr>
              </a:lvl8pPr>
              <a:lvl9pPr>
                <a:defRPr>
                  <a:solidFill>
                    <a:schemeClr val="dk1">
                      <a:hueOff val="0"/>
                      <a:satOff val="0"/>
                      <a:lumOff val="0"/>
                      <a:alphaOff val="0"/>
                    </a:schemeClr>
                  </a:solidFill>
                </a:defRPr>
              </a:lvl9pPr>
            </a:lstStyle>
            <a:p>
              <a:pPr marL="0" marR="0" lvl="0" indent="0" algn="ctr" defTabSz="622176" rtl="0" eaLnBrk="1" fontAlgn="auto" latinLnBrk="0" hangingPunct="1">
                <a:lnSpc>
                  <a:spcPct val="9000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Life Sciences</a:t>
              </a:r>
            </a:p>
          </p:txBody>
        </p:sp>
      </p:grpSp>
      <p:sp>
        <p:nvSpPr>
          <p:cNvPr id="49" name="TextBox 48">
            <a:extLst>
              <a:ext uri="{FF2B5EF4-FFF2-40B4-BE49-F238E27FC236}">
                <a16:creationId xmlns:a16="http://schemas.microsoft.com/office/drawing/2014/main" id="{50C2EAE9-ADB7-324A-B0BA-23817748D845}"/>
              </a:ext>
            </a:extLst>
          </p:cNvPr>
          <p:cNvSpPr txBox="1"/>
          <p:nvPr/>
        </p:nvSpPr>
        <p:spPr>
          <a:xfrm>
            <a:off x="7535921" y="1110902"/>
            <a:ext cx="4141488" cy="86750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2000" b="0" i="0" u="none" strike="noStrike" kern="1200" cap="none" spc="0" normalizeH="0" baseline="0" noProof="0">
                <a:ln>
                  <a:noFill/>
                </a:ln>
                <a:effectLst/>
                <a:uLnTx/>
                <a:uFillTx/>
                <a:latin typeface="MetricHPE" panose="020B0503030202060203" pitchFamily="34" charset="0"/>
              </a:rPr>
              <a:t>… and HPE includes support and services to help customers at various stages in their AI adoption lifecycle </a:t>
            </a:r>
          </a:p>
        </p:txBody>
      </p:sp>
      <p:sp>
        <p:nvSpPr>
          <p:cNvPr id="50" name="Freeform 49">
            <a:extLst>
              <a:ext uri="{FF2B5EF4-FFF2-40B4-BE49-F238E27FC236}">
                <a16:creationId xmlns:a16="http://schemas.microsoft.com/office/drawing/2014/main" id="{4686F8F3-4386-A861-1869-CDBD016F74C4}"/>
              </a:ext>
            </a:extLst>
          </p:cNvPr>
          <p:cNvSpPr/>
          <p:nvPr/>
        </p:nvSpPr>
        <p:spPr bwMode="ltGray">
          <a:xfrm>
            <a:off x="7242729" y="2029431"/>
            <a:ext cx="109627" cy="3477989"/>
          </a:xfrm>
          <a:custGeom>
            <a:avLst/>
            <a:gdLst>
              <a:gd name="connsiteX0" fmla="*/ 0 w 0"/>
              <a:gd name="connsiteY0" fmla="*/ 0 h 4656082"/>
              <a:gd name="connsiteX1" fmla="*/ 0 w 0"/>
              <a:gd name="connsiteY1" fmla="*/ 4656082 h 4656082"/>
            </a:gdLst>
            <a:ahLst/>
            <a:cxnLst>
              <a:cxn ang="0">
                <a:pos x="connsiteX0" y="connsiteY0"/>
              </a:cxn>
              <a:cxn ang="0">
                <a:pos x="connsiteX1" y="connsiteY1"/>
              </a:cxn>
            </a:cxnLst>
            <a:rect l="l" t="t" r="r" b="b"/>
            <a:pathLst>
              <a:path h="4656082">
                <a:moveTo>
                  <a:pt x="0" y="0"/>
                </a:moveTo>
                <a:lnTo>
                  <a:pt x="0" y="4656082"/>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p:txBody>
      </p:sp>
      <p:sp>
        <p:nvSpPr>
          <p:cNvPr id="55" name="TextBox 54">
            <a:extLst>
              <a:ext uri="{FF2B5EF4-FFF2-40B4-BE49-F238E27FC236}">
                <a16:creationId xmlns:a16="http://schemas.microsoft.com/office/drawing/2014/main" id="{F6E4895C-2524-0E93-C452-7614C11B3E99}"/>
              </a:ext>
            </a:extLst>
          </p:cNvPr>
          <p:cNvSpPr txBox="1"/>
          <p:nvPr/>
        </p:nvSpPr>
        <p:spPr>
          <a:xfrm>
            <a:off x="772084" y="2613697"/>
            <a:ext cx="2234656" cy="973289"/>
          </a:xfrm>
          <a:prstGeom prst="rect">
            <a:avLst/>
          </a:prstGeom>
          <a:noFill/>
          <a:ln w="57150">
            <a:noFill/>
            <a:miter lim="800000"/>
          </a:ln>
        </p:spPr>
        <p:txBody>
          <a:bodyPr wrap="square" lIns="91440" tIns="91440" rIns="91440" bIns="9144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Virtual Assistants</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Chatbots/Q&amp;A </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Code generation</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Content summarization</a:t>
            </a:r>
          </a:p>
          <a:p>
            <a:pPr marL="0" marR="0" lvl="0" indent="0" algn="l" defTabSz="914400" rtl="0" eaLnBrk="1" fontAlgn="auto" latinLnBrk="0" hangingPunct="1">
              <a:lnSpc>
                <a:spcPct val="90000"/>
              </a:lnSpc>
              <a:spcBef>
                <a:spcPts val="40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a:p>
            <a:pPr marL="0" marR="0" lvl="0" indent="0" algn="l" defTabSz="914400" rtl="0" eaLnBrk="1" fontAlgn="auto" latinLnBrk="0" hangingPunct="1">
              <a:lnSpc>
                <a:spcPct val="90000"/>
              </a:lnSpc>
              <a:spcBef>
                <a:spcPts val="400"/>
              </a:spcBef>
              <a:spcAft>
                <a:spcPts val="0"/>
              </a:spcAft>
              <a:buClrTx/>
              <a:buSzTx/>
              <a:buFontTx/>
              <a:buNone/>
              <a:tabLst/>
              <a:defRPr/>
            </a:pPr>
            <a:endParaRPr kumimoji="0" lang="en-US" sz="1600" b="0" i="0" u="none" strike="noStrike" kern="1200" cap="none" spc="0" normalizeH="0" baseline="0" noProof="0" err="1">
              <a:ln>
                <a:noFill/>
              </a:ln>
              <a:solidFill>
                <a:prstClr val="white"/>
              </a:solidFill>
              <a:effectLst/>
              <a:uLnTx/>
              <a:uFillTx/>
              <a:latin typeface="MetricHPE" panose="020B0503030202060203" pitchFamily="34" charset="0"/>
              <a:ea typeface="+mn-ea"/>
              <a:cs typeface="+mn-cs"/>
            </a:endParaRPr>
          </a:p>
        </p:txBody>
      </p:sp>
      <p:sp>
        <p:nvSpPr>
          <p:cNvPr id="56" name="TextBox 55">
            <a:extLst>
              <a:ext uri="{FF2B5EF4-FFF2-40B4-BE49-F238E27FC236}">
                <a16:creationId xmlns:a16="http://schemas.microsoft.com/office/drawing/2014/main" id="{CD5F4E7E-49D7-5936-3CB3-74F3DB17AEF0}"/>
              </a:ext>
            </a:extLst>
          </p:cNvPr>
          <p:cNvSpPr txBox="1"/>
          <p:nvPr/>
        </p:nvSpPr>
        <p:spPr>
          <a:xfrm>
            <a:off x="3351998" y="2474633"/>
            <a:ext cx="3276112" cy="973289"/>
          </a:xfrm>
          <a:prstGeom prst="rect">
            <a:avLst/>
          </a:prstGeom>
          <a:noFill/>
          <a:ln w="57150">
            <a:noFill/>
            <a:miter lim="800000"/>
          </a:ln>
        </p:spPr>
        <p:txBody>
          <a:bodyPr wrap="square" lIns="91440" tIns="91440" rIns="91440" bIns="9144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Automation</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Task &amp; workflow automation</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Corporate AI governance processes</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AI-driven event &amp; incident management</a:t>
            </a:r>
            <a:endParaRPr kumimoji="0" lang="en-US" sz="160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a:p>
            <a:pPr marL="0" marR="0" lvl="0" indent="0" algn="l" defTabSz="914400" rtl="0" eaLnBrk="1" fontAlgn="auto" latinLnBrk="0" hangingPunct="1">
              <a:lnSpc>
                <a:spcPct val="90000"/>
              </a:lnSpc>
              <a:spcBef>
                <a:spcPts val="400"/>
              </a:spcBef>
              <a:spcAft>
                <a:spcPts val="0"/>
              </a:spcAft>
              <a:buClrTx/>
              <a:buSzTx/>
              <a:buFontTx/>
              <a:buNone/>
              <a:tabLst/>
              <a:defRPr/>
            </a:pPr>
            <a:endParaRPr kumimoji="0" lang="en-US" sz="1600" b="0" i="0" u="none" strike="noStrike" kern="1200" cap="none" spc="0" normalizeH="0" baseline="0" noProof="0" err="1">
              <a:ln>
                <a:noFill/>
              </a:ln>
              <a:solidFill>
                <a:prstClr val="white"/>
              </a:solidFill>
              <a:effectLst/>
              <a:uLnTx/>
              <a:uFillTx/>
              <a:latin typeface="MetricHPE" panose="020B0503030202060203" pitchFamily="34" charset="0"/>
              <a:ea typeface="+mn-ea"/>
              <a:cs typeface="+mn-cs"/>
            </a:endParaRPr>
          </a:p>
        </p:txBody>
      </p:sp>
      <p:sp>
        <p:nvSpPr>
          <p:cNvPr id="57" name="TextBox 56">
            <a:extLst>
              <a:ext uri="{FF2B5EF4-FFF2-40B4-BE49-F238E27FC236}">
                <a16:creationId xmlns:a16="http://schemas.microsoft.com/office/drawing/2014/main" id="{3E64455A-5C93-EBAD-EB49-DD6E61B40764}"/>
              </a:ext>
            </a:extLst>
          </p:cNvPr>
          <p:cNvSpPr txBox="1"/>
          <p:nvPr/>
        </p:nvSpPr>
        <p:spPr>
          <a:xfrm>
            <a:off x="772084" y="3539106"/>
            <a:ext cx="5743104" cy="973289"/>
          </a:xfrm>
          <a:prstGeom prst="rect">
            <a:avLst/>
          </a:prstGeom>
          <a:noFill/>
          <a:ln w="57150">
            <a:noFill/>
            <a:miter lim="800000"/>
          </a:ln>
        </p:spPr>
        <p:txBody>
          <a:bodyPr wrap="square" lIns="91440" tIns="91440" rIns="91440" bIns="9144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MetricHPE" panose="020B0503030202060203" pitchFamily="34" charset="0"/>
                <a:ea typeface="+mn-ea"/>
                <a:cs typeface="+mn-cs"/>
              </a:rPr>
              <a:t>Content and Product Creation</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Sales &amp; marketing</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Internal communication &amp; knowledge management</a:t>
            </a:r>
          </a:p>
          <a:p>
            <a:pPr marL="173736" marR="0" lvl="0" indent="-173736" algn="l" defTabSz="914400" rtl="0" eaLnBrk="1" fontAlgn="auto" latinLnBrk="0" hangingPunct="1">
              <a:lnSpc>
                <a:spcPct val="90000"/>
              </a:lnSpc>
              <a:spcBef>
                <a:spcPts val="2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white"/>
                </a:solidFill>
                <a:effectLst/>
                <a:uLnTx/>
                <a:uFillTx/>
                <a:latin typeface="MetricHPE Light" panose="020B0303030202060203" pitchFamily="34" charset="77"/>
                <a:ea typeface="+mn-ea"/>
                <a:cs typeface="+mn-cs"/>
              </a:rPr>
              <a:t>AI driven product dev &amp; prototyping</a:t>
            </a:r>
            <a:endParaRPr kumimoji="0" lang="en-US" sz="1600" b="0" i="0" u="none" strike="noStrike" kern="1200" cap="none" spc="0" normalizeH="0" baseline="0" noProof="0">
              <a:ln>
                <a:noFill/>
              </a:ln>
              <a:solidFill>
                <a:prstClr val="white"/>
              </a:solidFill>
              <a:effectLst/>
              <a:uLnTx/>
              <a:uFillTx/>
              <a:latin typeface="MetricHPE" panose="020B0503030202060203" pitchFamily="34" charset="0"/>
              <a:ea typeface="+mn-ea"/>
              <a:cs typeface="+mn-cs"/>
            </a:endParaRPr>
          </a:p>
          <a:p>
            <a:pPr marL="0" marR="0" lvl="0" indent="0" algn="l" defTabSz="914400" rtl="0" eaLnBrk="1" fontAlgn="auto" latinLnBrk="0" hangingPunct="1">
              <a:lnSpc>
                <a:spcPct val="90000"/>
              </a:lnSpc>
              <a:spcBef>
                <a:spcPts val="400"/>
              </a:spcBef>
              <a:spcAft>
                <a:spcPts val="0"/>
              </a:spcAft>
              <a:buClrTx/>
              <a:buSzTx/>
              <a:buFontTx/>
              <a:buNone/>
              <a:tabLst/>
              <a:defRPr/>
            </a:pPr>
            <a:endParaRPr kumimoji="0" lang="en-US" sz="1600" b="0" i="0" u="none" strike="noStrike" kern="1200" cap="none" spc="0" normalizeH="0" baseline="0" noProof="0" err="1">
              <a:ln>
                <a:noFill/>
              </a:ln>
              <a:solidFill>
                <a:prstClr val="white"/>
              </a:solidFill>
              <a:effectLst/>
              <a:uLnTx/>
              <a:uFillTx/>
              <a:latin typeface="MetricHPE" panose="020B0503030202060203" pitchFamily="34" charset="0"/>
              <a:ea typeface="+mn-ea"/>
              <a:cs typeface="+mn-cs"/>
            </a:endParaRPr>
          </a:p>
        </p:txBody>
      </p:sp>
      <p:sp>
        <p:nvSpPr>
          <p:cNvPr id="7" name="Footer Placeholder">
            <a:extLst>
              <a:ext uri="{FF2B5EF4-FFF2-40B4-BE49-F238E27FC236}">
                <a16:creationId xmlns:a16="http://schemas.microsoft.com/office/drawing/2014/main" id="{E25C76F0-DAE2-C086-C2A1-7C19786D8CCD}"/>
              </a:ext>
            </a:extLst>
          </p:cNvPr>
          <p:cNvSpPr>
            <a:spLocks noGrp="1"/>
          </p:cNvSpPr>
          <p:nvPr>
            <p:ph type="ftr" sz="quarter" idx="3"/>
          </p:nvPr>
        </p:nvSpPr>
        <p:spPr>
          <a:xfrm>
            <a:off x="3721696" y="6129337"/>
            <a:ext cx="7481160" cy="411581"/>
          </a:xfrm>
          <a:prstGeom prst="rect">
            <a:avLst/>
          </a:prstGeom>
        </p:spPr>
        <p:txBody>
          <a:bodyPr vert="horz" lIns="90000" tIns="0" rIns="90000" bIns="0" rtlCol="0" anchor="b"/>
          <a:lstStyle>
            <a:defPPr>
              <a:defRPr lang="en-US"/>
            </a:defPPr>
            <a:lvl1pPr marL="0" algn="r" defTabSz="914400" rtl="0" eaLnBrk="1" latinLnBrk="0" hangingPunct="1">
              <a:lnSpc>
                <a:spcPct val="90000"/>
              </a:lnSpc>
              <a:defRPr sz="1200" kern="1200" cap="none"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Confidential – For Training Purposes Only</a:t>
            </a:r>
          </a:p>
        </p:txBody>
      </p:sp>
    </p:spTree>
    <p:extLst>
      <p:ext uri="{BB962C8B-B14F-4D97-AF65-F5344CB8AC3E}">
        <p14:creationId xmlns:p14="http://schemas.microsoft.com/office/powerpoint/2010/main" val="389631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D0D6B-6FE6-FB2A-C0EF-4C62C3E2CE43}"/>
            </a:ext>
          </a:extLst>
        </p:cNvPr>
        <p:cNvGrpSpPr/>
        <p:nvPr/>
      </p:nvGrpSpPr>
      <p:grpSpPr>
        <a:xfrm>
          <a:off x="0" y="0"/>
          <a:ext cx="0" cy="0"/>
          <a:chOff x="0" y="0"/>
          <a:chExt cx="0" cy="0"/>
        </a:xfrm>
      </p:grpSpPr>
      <p:pic>
        <p:nvPicPr>
          <p:cNvPr id="8" name="Picture 7" descr="Background pattern&#10;&#10;Description automatically generated with low confidence">
            <a:extLst>
              <a:ext uri="{FF2B5EF4-FFF2-40B4-BE49-F238E27FC236}">
                <a16:creationId xmlns:a16="http://schemas.microsoft.com/office/drawing/2014/main" id="{88BF5804-A879-BC1C-5E7A-EC0FA0B7268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
          <a:stretch/>
        </p:blipFill>
        <p:spPr>
          <a:xfrm>
            <a:off x="0" y="1508760"/>
            <a:ext cx="12198096" cy="3291840"/>
          </a:xfrm>
          <a:prstGeom prst="rect">
            <a:avLst/>
          </a:prstGeom>
        </p:spPr>
      </p:pic>
      <p:sp>
        <p:nvSpPr>
          <p:cNvPr id="4" name="Title 3">
            <a:extLst>
              <a:ext uri="{FF2B5EF4-FFF2-40B4-BE49-F238E27FC236}">
                <a16:creationId xmlns:a16="http://schemas.microsoft.com/office/drawing/2014/main" id="{D2983309-9B3E-CF4A-BC73-E71E26FE1705}"/>
              </a:ext>
            </a:extLst>
          </p:cNvPr>
          <p:cNvSpPr>
            <a:spLocks noGrp="1"/>
          </p:cNvSpPr>
          <p:nvPr>
            <p:ph type="title"/>
          </p:nvPr>
        </p:nvSpPr>
        <p:spPr/>
        <p:txBody>
          <a:bodyPr/>
          <a:lstStyle/>
          <a:p>
            <a:r>
              <a:rPr lang="en-US"/>
              <a:t>HPE AI Essentials Software Update</a:t>
            </a:r>
          </a:p>
        </p:txBody>
      </p:sp>
      <p:sp>
        <p:nvSpPr>
          <p:cNvPr id="5" name="Slide Number Placeholder 4">
            <a:extLst>
              <a:ext uri="{FF2B5EF4-FFF2-40B4-BE49-F238E27FC236}">
                <a16:creationId xmlns:a16="http://schemas.microsoft.com/office/drawing/2014/main" id="{A1C54C4C-5AED-3FC2-C5C5-F06632A386BB}"/>
              </a:ext>
            </a:extLst>
          </p:cNvPr>
          <p:cNvSpPr>
            <a:spLocks noGrp="1"/>
          </p:cNvSpPr>
          <p:nvPr>
            <p:ph type="sldNum" sz="quarter" idx="17"/>
          </p:nvPr>
        </p:nvSpPr>
        <p:spPr/>
        <p:txBody>
          <a:bodyPr/>
          <a:lstStyle/>
          <a:p>
            <a:pPr defTabSz="1088421"/>
            <a:fld id="{104FC826-72BB-4AF1-BA01-A94F7396A7DC}" type="slidenum">
              <a:rPr lang="en-US" smtClean="0"/>
              <a:pPr defTabSz="1088421"/>
              <a:t>16</a:t>
            </a:fld>
            <a:endParaRPr lang="en-US"/>
          </a:p>
        </p:txBody>
      </p:sp>
      <p:sp>
        <p:nvSpPr>
          <p:cNvPr id="6" name="Footer Placeholder 5">
            <a:extLst>
              <a:ext uri="{FF2B5EF4-FFF2-40B4-BE49-F238E27FC236}">
                <a16:creationId xmlns:a16="http://schemas.microsoft.com/office/drawing/2014/main" id="{F9F557AA-F39D-9DB0-E02D-67DFE381110D}"/>
              </a:ext>
            </a:extLst>
          </p:cNvPr>
          <p:cNvSpPr>
            <a:spLocks noGrp="1"/>
          </p:cNvSpPr>
          <p:nvPr>
            <p:ph type="ftr" sz="quarter" idx="16"/>
          </p:nvPr>
        </p:nvSpPr>
        <p:spPr/>
        <p:txBody>
          <a:bodyPr/>
          <a:lstStyle/>
          <a:p>
            <a:r>
              <a:rPr lang="en-US"/>
              <a:t>Confidential | For Training Purposes Only</a:t>
            </a:r>
          </a:p>
        </p:txBody>
      </p:sp>
    </p:spTree>
    <p:extLst>
      <p:ext uri="{BB962C8B-B14F-4D97-AF65-F5344CB8AC3E}">
        <p14:creationId xmlns:p14="http://schemas.microsoft.com/office/powerpoint/2010/main" val="272169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5C6CF-5F74-3FA8-4737-DABF5A7926A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5FDF2A-9462-A9A3-BB3A-B39DFC5C0216}"/>
              </a:ext>
            </a:extLst>
          </p:cNvPr>
          <p:cNvSpPr>
            <a:spLocks noGrp="1"/>
          </p:cNvSpPr>
          <p:nvPr>
            <p:ph type="ftr" sz="quarter" idx="18"/>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DD8A381A-5273-0667-B1E4-0295A49148E9}"/>
              </a:ext>
            </a:extLst>
          </p:cNvPr>
          <p:cNvSpPr>
            <a:spLocks noGrp="1"/>
          </p:cNvSpPr>
          <p:nvPr>
            <p:ph type="sldNum" sz="quarter" idx="19"/>
          </p:nvPr>
        </p:nvSpPr>
        <p:spPr/>
        <p:txBody>
          <a:bodyPr/>
          <a:lstStyle/>
          <a:p>
            <a:pPr defTabSz="1088421">
              <a:buFontTx/>
              <a:buBlip>
                <a:blip r:embed="rId2"/>
              </a:buBlip>
            </a:pPr>
            <a:fld id="{104FC826-72BB-4AF1-BA01-A94F7396A7DC}" type="slidenum">
              <a:rPr lang="en-US" smtClean="0"/>
              <a:pPr defTabSz="1088421">
                <a:buFontTx/>
                <a:buBlip>
                  <a:blip r:embed="rId2"/>
                </a:buBlip>
              </a:pPr>
              <a:t>17</a:t>
            </a:fld>
            <a:endParaRPr lang="en-US"/>
          </a:p>
        </p:txBody>
      </p:sp>
      <p:sp>
        <p:nvSpPr>
          <p:cNvPr id="5" name="Title 4">
            <a:extLst>
              <a:ext uri="{FF2B5EF4-FFF2-40B4-BE49-F238E27FC236}">
                <a16:creationId xmlns:a16="http://schemas.microsoft.com/office/drawing/2014/main" id="{69585D21-BE99-4F0D-E5FE-4C4D10FDED53}"/>
              </a:ext>
            </a:extLst>
          </p:cNvPr>
          <p:cNvSpPr>
            <a:spLocks noGrp="1"/>
          </p:cNvSpPr>
          <p:nvPr>
            <p:ph type="title"/>
          </p:nvPr>
        </p:nvSpPr>
        <p:spPr/>
        <p:txBody>
          <a:bodyPr/>
          <a:lstStyle/>
          <a:p>
            <a:r>
              <a:rPr lang="en-US"/>
              <a:t>AI Essentials 1.10 Update and Value Proposition</a:t>
            </a:r>
          </a:p>
        </p:txBody>
      </p:sp>
      <p:grpSp>
        <p:nvGrpSpPr>
          <p:cNvPr id="13" name="Group 12">
            <a:extLst>
              <a:ext uri="{FF2B5EF4-FFF2-40B4-BE49-F238E27FC236}">
                <a16:creationId xmlns:a16="http://schemas.microsoft.com/office/drawing/2014/main" id="{9EEDAB3F-B022-1D16-15C5-FC3E48FB8935}"/>
              </a:ext>
            </a:extLst>
          </p:cNvPr>
          <p:cNvGrpSpPr/>
          <p:nvPr/>
        </p:nvGrpSpPr>
        <p:grpSpPr>
          <a:xfrm>
            <a:off x="4462767" y="1502734"/>
            <a:ext cx="2782095" cy="3426066"/>
            <a:chOff x="3454005" y="1073888"/>
            <a:chExt cx="2782095" cy="3426066"/>
          </a:xfrm>
        </p:grpSpPr>
        <p:sp>
          <p:nvSpPr>
            <p:cNvPr id="14" name="TextBox 13">
              <a:extLst>
                <a:ext uri="{FF2B5EF4-FFF2-40B4-BE49-F238E27FC236}">
                  <a16:creationId xmlns:a16="http://schemas.microsoft.com/office/drawing/2014/main" id="{985EFFDD-434B-7198-888C-C6BC5FA7CF83}"/>
                </a:ext>
              </a:extLst>
            </p:cNvPr>
            <p:cNvSpPr txBox="1"/>
            <p:nvPr/>
          </p:nvSpPr>
          <p:spPr>
            <a:xfrm>
              <a:off x="3799766" y="1073888"/>
              <a:ext cx="1981200" cy="914400"/>
            </a:xfrm>
            <a:prstGeom prst="rect">
              <a:avLst/>
            </a:prstGeom>
            <a:noFill/>
            <a:ln w="57150">
              <a:noFill/>
              <a:miter lim="800000"/>
            </a:ln>
          </p:spPr>
          <p:txBody>
            <a:bodyPr wrap="none" lIns="90000" tIns="90000" rIns="90000" bIns="90000" rtlCol="0" anchor="ctr" anchorCtr="0">
              <a:noAutofit/>
            </a:bodyPr>
            <a:lstStyle/>
            <a:p>
              <a:pPr marL="0" indent="0" algn="ctr">
                <a:lnSpc>
                  <a:spcPct val="90000"/>
                </a:lnSpc>
                <a:spcBef>
                  <a:spcPts val="400"/>
                </a:spcBef>
                <a:buFont typeface="MetricHPE" panose="020B0503030202060203" pitchFamily="34" charset="0"/>
                <a:buNone/>
              </a:pPr>
              <a:r>
                <a:rPr lang="en-US" sz="2800" b="1"/>
                <a:t>Ubuntu Support</a:t>
              </a:r>
            </a:p>
          </p:txBody>
        </p:sp>
        <p:cxnSp>
          <p:nvCxnSpPr>
            <p:cNvPr id="15" name="Straight Connector 14">
              <a:extLst>
                <a:ext uri="{FF2B5EF4-FFF2-40B4-BE49-F238E27FC236}">
                  <a16:creationId xmlns:a16="http://schemas.microsoft.com/office/drawing/2014/main" id="{E867C8C2-93E0-C43F-15CB-1388AB2D2747}"/>
                </a:ext>
              </a:extLst>
            </p:cNvPr>
            <p:cNvCxnSpPr/>
            <p:nvPr/>
          </p:nvCxnSpPr>
          <p:spPr>
            <a:xfrm>
              <a:off x="3454006" y="2846554"/>
              <a:ext cx="27432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3C069C-EB11-ACAC-9A04-BE5530146A01}"/>
                </a:ext>
              </a:extLst>
            </p:cNvPr>
            <p:cNvCxnSpPr/>
            <p:nvPr/>
          </p:nvCxnSpPr>
          <p:spPr>
            <a:xfrm flipV="1">
              <a:off x="4824700" y="2238154"/>
              <a:ext cx="1815" cy="608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E0B248E-AEA4-7462-86D5-F72284F94548}"/>
                </a:ext>
              </a:extLst>
            </p:cNvPr>
            <p:cNvSpPr/>
            <p:nvPr/>
          </p:nvSpPr>
          <p:spPr>
            <a:xfrm>
              <a:off x="3454005" y="3000154"/>
              <a:ext cx="2782095" cy="14998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285750" indent="-285750" fontAlgn="base">
                <a:lnSpc>
                  <a:spcPct val="90000"/>
                </a:lnSpc>
                <a:spcBef>
                  <a:spcPts val="1200"/>
                </a:spcBef>
                <a:spcAft>
                  <a:spcPct val="0"/>
                </a:spcAft>
                <a:buSzPct val="100000"/>
                <a:buFont typeface="Arial" panose="020B0604020202020204" pitchFamily="34" charset="0"/>
                <a:buChar char="•"/>
              </a:pPr>
              <a:r>
                <a:rPr lang="en-US" sz="1600">
                  <a:solidFill>
                    <a:schemeClr val="tx1"/>
                  </a:solidFill>
                </a:rPr>
                <a:t>Ubuntu Linux Support on both AIE VMs and bare metal Control Plane and worker nodes​</a:t>
              </a:r>
            </a:p>
          </p:txBody>
        </p:sp>
      </p:grpSp>
      <p:grpSp>
        <p:nvGrpSpPr>
          <p:cNvPr id="27" name="Group 26">
            <a:extLst>
              <a:ext uri="{FF2B5EF4-FFF2-40B4-BE49-F238E27FC236}">
                <a16:creationId xmlns:a16="http://schemas.microsoft.com/office/drawing/2014/main" id="{7D5E3A20-EA15-ED04-C19D-111353D221EF}"/>
              </a:ext>
            </a:extLst>
          </p:cNvPr>
          <p:cNvGrpSpPr/>
          <p:nvPr/>
        </p:nvGrpSpPr>
        <p:grpSpPr>
          <a:xfrm>
            <a:off x="1063272" y="1536551"/>
            <a:ext cx="2782095" cy="3420777"/>
            <a:chOff x="1063272" y="1536551"/>
            <a:chExt cx="2782095" cy="3420777"/>
          </a:xfrm>
        </p:grpSpPr>
        <p:sp>
          <p:nvSpPr>
            <p:cNvPr id="6" name="TextBox 5">
              <a:extLst>
                <a:ext uri="{FF2B5EF4-FFF2-40B4-BE49-F238E27FC236}">
                  <a16:creationId xmlns:a16="http://schemas.microsoft.com/office/drawing/2014/main" id="{2D04ED1E-0B46-F357-91A7-BC1269ACC10E}"/>
                </a:ext>
              </a:extLst>
            </p:cNvPr>
            <p:cNvSpPr txBox="1"/>
            <p:nvPr/>
          </p:nvSpPr>
          <p:spPr>
            <a:xfrm>
              <a:off x="1361478" y="1536551"/>
              <a:ext cx="1828800" cy="914400"/>
            </a:xfrm>
            <a:prstGeom prst="rect">
              <a:avLst/>
            </a:prstGeom>
            <a:noFill/>
            <a:ln w="57150">
              <a:noFill/>
              <a:miter lim="800000"/>
            </a:ln>
          </p:spPr>
          <p:txBody>
            <a:bodyPr wrap="none" lIns="90000" tIns="90000" rIns="90000" bIns="90000" rtlCol="0" anchor="ctr" anchorCtr="0">
              <a:noAutofit/>
            </a:bodyPr>
            <a:lstStyle/>
            <a:p>
              <a:pPr marL="0" indent="0" algn="ctr">
                <a:lnSpc>
                  <a:spcPct val="90000"/>
                </a:lnSpc>
                <a:spcBef>
                  <a:spcPts val="400"/>
                </a:spcBef>
                <a:buFont typeface="MetricHPE" panose="020B0503030202060203" pitchFamily="34" charset="0"/>
                <a:buNone/>
              </a:pPr>
              <a:r>
                <a:rPr lang="en-US" sz="2800" b="1"/>
                <a:t>H200 Support</a:t>
              </a:r>
            </a:p>
          </p:txBody>
        </p:sp>
        <p:cxnSp>
          <p:nvCxnSpPr>
            <p:cNvPr id="8" name="Straight Connector 7">
              <a:extLst>
                <a:ext uri="{FF2B5EF4-FFF2-40B4-BE49-F238E27FC236}">
                  <a16:creationId xmlns:a16="http://schemas.microsoft.com/office/drawing/2014/main" id="{62F31238-99AA-6451-0402-7055A4D0668D}"/>
                </a:ext>
              </a:extLst>
            </p:cNvPr>
            <p:cNvCxnSpPr/>
            <p:nvPr/>
          </p:nvCxnSpPr>
          <p:spPr>
            <a:xfrm>
              <a:off x="1063273" y="3303928"/>
              <a:ext cx="27432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37008D6-8D2E-8FF7-DAA6-3D5837C412DB}"/>
                </a:ext>
              </a:extLst>
            </p:cNvPr>
            <p:cNvCxnSpPr/>
            <p:nvPr/>
          </p:nvCxnSpPr>
          <p:spPr>
            <a:xfrm flipH="1" flipV="1">
              <a:off x="2434475" y="2695528"/>
              <a:ext cx="795" cy="608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9170B0A-E31A-D4AB-B193-7F854D4A607C}"/>
                </a:ext>
              </a:extLst>
            </p:cNvPr>
            <p:cNvSpPr/>
            <p:nvPr/>
          </p:nvSpPr>
          <p:spPr>
            <a:xfrm>
              <a:off x="1063272" y="3457528"/>
              <a:ext cx="2782095" cy="14998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285750" lvl="0" indent="-285750" fontAlgn="base">
                <a:lnSpc>
                  <a:spcPct val="90000"/>
                </a:lnSpc>
                <a:spcBef>
                  <a:spcPts val="1200"/>
                </a:spcBef>
                <a:spcAft>
                  <a:spcPct val="0"/>
                </a:spcAft>
                <a:buSzPct val="100000"/>
                <a:buFont typeface="Arial" panose="020B0604020202020204" pitchFamily="34" charset="0"/>
                <a:buChar char="•"/>
              </a:pPr>
              <a:r>
                <a:rPr lang="en-US" sz="1600">
                  <a:solidFill>
                    <a:schemeClr val="tx1"/>
                  </a:solidFill>
                </a:rPr>
                <a:t>New NVIDIA Network Operator</a:t>
              </a:r>
            </a:p>
            <a:p>
              <a:pPr marL="285750" indent="-285750" fontAlgn="base">
                <a:lnSpc>
                  <a:spcPct val="90000"/>
                </a:lnSpc>
                <a:spcBef>
                  <a:spcPts val="1200"/>
                </a:spcBef>
                <a:spcAft>
                  <a:spcPct val="0"/>
                </a:spcAft>
                <a:buSzPct val="100000"/>
                <a:buFont typeface="Arial" panose="020B0604020202020204" pitchFamily="34" charset="0"/>
                <a:buChar char="•"/>
              </a:pPr>
              <a:r>
                <a:rPr lang="en-US" sz="1600">
                  <a:solidFill>
                    <a:schemeClr val="tx1"/>
                  </a:solidFill>
                </a:rPr>
                <a:t>New NVIDIA GPU Operator</a:t>
              </a:r>
            </a:p>
          </p:txBody>
        </p:sp>
        <p:cxnSp>
          <p:nvCxnSpPr>
            <p:cNvPr id="23" name="Straight Connector 22">
              <a:extLst>
                <a:ext uri="{FF2B5EF4-FFF2-40B4-BE49-F238E27FC236}">
                  <a16:creationId xmlns:a16="http://schemas.microsoft.com/office/drawing/2014/main" id="{B350324B-5C23-3CFC-D948-D4A3F496FE8E}"/>
                </a:ext>
              </a:extLst>
            </p:cNvPr>
            <p:cNvCxnSpPr/>
            <p:nvPr/>
          </p:nvCxnSpPr>
          <p:spPr>
            <a:xfrm>
              <a:off x="1465475" y="2445662"/>
              <a:ext cx="1626782"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24" name="Straight Connector 23">
            <a:extLst>
              <a:ext uri="{FF2B5EF4-FFF2-40B4-BE49-F238E27FC236}">
                <a16:creationId xmlns:a16="http://schemas.microsoft.com/office/drawing/2014/main" id="{16BB3F1B-FA46-781D-7746-63F0ABFD52FD}"/>
              </a:ext>
            </a:extLst>
          </p:cNvPr>
          <p:cNvCxnSpPr/>
          <p:nvPr/>
        </p:nvCxnSpPr>
        <p:spPr>
          <a:xfrm>
            <a:off x="4864786" y="2417134"/>
            <a:ext cx="1626782"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24A8C1D-7460-2E4C-25CC-83E2D0CED03F}"/>
              </a:ext>
            </a:extLst>
          </p:cNvPr>
          <p:cNvGrpSpPr/>
          <p:nvPr/>
        </p:nvGrpSpPr>
        <p:grpSpPr>
          <a:xfrm>
            <a:off x="7862262" y="1468078"/>
            <a:ext cx="2782095" cy="3480400"/>
            <a:chOff x="7862262" y="1468078"/>
            <a:chExt cx="2782095" cy="3480400"/>
          </a:xfrm>
        </p:grpSpPr>
        <p:sp>
          <p:nvSpPr>
            <p:cNvPr id="7" name="TextBox 6">
              <a:extLst>
                <a:ext uri="{FF2B5EF4-FFF2-40B4-BE49-F238E27FC236}">
                  <a16:creationId xmlns:a16="http://schemas.microsoft.com/office/drawing/2014/main" id="{CD3CD18B-6C30-DE92-B342-CF9BB0D25717}"/>
                </a:ext>
              </a:extLst>
            </p:cNvPr>
            <p:cNvSpPr txBox="1"/>
            <p:nvPr/>
          </p:nvSpPr>
          <p:spPr>
            <a:xfrm>
              <a:off x="8417692" y="1468078"/>
              <a:ext cx="1828800" cy="914400"/>
            </a:xfrm>
            <a:prstGeom prst="rect">
              <a:avLst/>
            </a:prstGeom>
            <a:noFill/>
            <a:ln w="57150">
              <a:noFill/>
              <a:miter lim="800000"/>
            </a:ln>
          </p:spPr>
          <p:txBody>
            <a:bodyPr wrap="none" lIns="90000" tIns="90000" rIns="90000" bIns="90000" rtlCol="0" anchor="ctr" anchorCtr="0">
              <a:noAutofit/>
            </a:bodyPr>
            <a:lstStyle/>
            <a:p>
              <a:pPr marL="0" indent="0" algn="ctr">
                <a:lnSpc>
                  <a:spcPct val="90000"/>
                </a:lnSpc>
                <a:spcBef>
                  <a:spcPts val="400"/>
                </a:spcBef>
                <a:buFont typeface="MetricHPE" panose="020B0503030202060203" pitchFamily="34" charset="0"/>
                <a:buNone/>
              </a:pPr>
              <a:r>
                <a:rPr lang="en-US" sz="2800" b="1"/>
                <a:t>QoL Updates</a:t>
              </a:r>
            </a:p>
          </p:txBody>
        </p:sp>
        <p:cxnSp>
          <p:nvCxnSpPr>
            <p:cNvPr id="10" name="Straight Connector 9">
              <a:extLst>
                <a:ext uri="{FF2B5EF4-FFF2-40B4-BE49-F238E27FC236}">
                  <a16:creationId xmlns:a16="http://schemas.microsoft.com/office/drawing/2014/main" id="{516221AB-A7C3-F91E-40A9-B2EC877B3407}"/>
                </a:ext>
              </a:extLst>
            </p:cNvPr>
            <p:cNvCxnSpPr/>
            <p:nvPr/>
          </p:nvCxnSpPr>
          <p:spPr>
            <a:xfrm>
              <a:off x="7862263" y="3295078"/>
              <a:ext cx="2743200" cy="0"/>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1C49DA7-6581-78DA-100C-7BA67000C03F}"/>
                </a:ext>
              </a:extLst>
            </p:cNvPr>
            <p:cNvCxnSpPr/>
            <p:nvPr/>
          </p:nvCxnSpPr>
          <p:spPr>
            <a:xfrm flipV="1">
              <a:off x="9230635" y="2686678"/>
              <a:ext cx="6463" cy="608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07E7418-73D9-BF5A-2509-5692B8B4185B}"/>
                </a:ext>
              </a:extLst>
            </p:cNvPr>
            <p:cNvSpPr/>
            <p:nvPr/>
          </p:nvSpPr>
          <p:spPr>
            <a:xfrm>
              <a:off x="7862262" y="3448678"/>
              <a:ext cx="2782095" cy="14998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285750" indent="-285750" fontAlgn="base">
                <a:lnSpc>
                  <a:spcPct val="90000"/>
                </a:lnSpc>
                <a:spcBef>
                  <a:spcPts val="1200"/>
                </a:spcBef>
                <a:spcAft>
                  <a:spcPct val="0"/>
                </a:spcAft>
                <a:buSzPct val="100000"/>
                <a:buFont typeface="Arial" panose="020B0604020202020204" pitchFamily="34" charset="0"/>
                <a:buChar char="•"/>
              </a:pPr>
              <a:r>
                <a:rPr lang="en-US" sz="1600">
                  <a:solidFill>
                    <a:schemeClr val="tx1"/>
                  </a:solidFill>
                </a:rPr>
                <a:t>Continued bug fixes and quality of life updates.</a:t>
              </a:r>
            </a:p>
          </p:txBody>
        </p:sp>
        <p:cxnSp>
          <p:nvCxnSpPr>
            <p:cNvPr id="20" name="Straight Connector 19">
              <a:extLst>
                <a:ext uri="{FF2B5EF4-FFF2-40B4-BE49-F238E27FC236}">
                  <a16:creationId xmlns:a16="http://schemas.microsoft.com/office/drawing/2014/main" id="{EFAB715D-02AC-BEBC-DA57-CA5506A33424}"/>
                </a:ext>
              </a:extLst>
            </p:cNvPr>
            <p:cNvCxnSpPr/>
            <p:nvPr/>
          </p:nvCxnSpPr>
          <p:spPr>
            <a:xfrm>
              <a:off x="7901157" y="3295078"/>
              <a:ext cx="27432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18C70B-9C41-99EC-CEE1-5C7B2A4BFB05}"/>
                </a:ext>
              </a:extLst>
            </p:cNvPr>
            <p:cNvCxnSpPr/>
            <p:nvPr/>
          </p:nvCxnSpPr>
          <p:spPr>
            <a:xfrm>
              <a:off x="8416158" y="2436812"/>
              <a:ext cx="1626782"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3090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8508-93AC-530C-8409-9FF1A03B4B58}"/>
            </a:ext>
          </a:extLst>
        </p:cNvPr>
        <p:cNvGrpSpPr/>
        <p:nvPr/>
      </p:nvGrpSpPr>
      <p:grpSpPr>
        <a:xfrm>
          <a:off x="0" y="0"/>
          <a:ext cx="0" cy="0"/>
          <a:chOff x="0" y="0"/>
          <a:chExt cx="0" cy="0"/>
        </a:xfrm>
      </p:grpSpPr>
      <p:pic>
        <p:nvPicPr>
          <p:cNvPr id="8" name="Picture 7" descr="Background pattern&#10;&#10;Description automatically generated with low confidence">
            <a:extLst>
              <a:ext uri="{FF2B5EF4-FFF2-40B4-BE49-F238E27FC236}">
                <a16:creationId xmlns:a16="http://schemas.microsoft.com/office/drawing/2014/main" id="{A772100B-6B3C-1867-07BB-6E7FDB4BD0A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
          <a:stretch/>
        </p:blipFill>
        <p:spPr>
          <a:xfrm>
            <a:off x="0" y="1508760"/>
            <a:ext cx="12198096" cy="3291840"/>
          </a:xfrm>
          <a:prstGeom prst="rect">
            <a:avLst/>
          </a:prstGeom>
        </p:spPr>
      </p:pic>
      <p:sp>
        <p:nvSpPr>
          <p:cNvPr id="4" name="Title 3">
            <a:extLst>
              <a:ext uri="{FF2B5EF4-FFF2-40B4-BE49-F238E27FC236}">
                <a16:creationId xmlns:a16="http://schemas.microsoft.com/office/drawing/2014/main" id="{7B6544DB-BDAC-61F0-1E37-4A6C331F6353}"/>
              </a:ext>
            </a:extLst>
          </p:cNvPr>
          <p:cNvSpPr>
            <a:spLocks noGrp="1"/>
          </p:cNvSpPr>
          <p:nvPr>
            <p:ph type="title"/>
          </p:nvPr>
        </p:nvSpPr>
        <p:spPr/>
        <p:txBody>
          <a:bodyPr/>
          <a:lstStyle/>
          <a:p>
            <a:r>
              <a:rPr lang="en-US"/>
              <a:t>Country Enablement </a:t>
            </a:r>
          </a:p>
        </p:txBody>
      </p:sp>
      <p:sp>
        <p:nvSpPr>
          <p:cNvPr id="5" name="Slide Number Placeholder 4">
            <a:extLst>
              <a:ext uri="{FF2B5EF4-FFF2-40B4-BE49-F238E27FC236}">
                <a16:creationId xmlns:a16="http://schemas.microsoft.com/office/drawing/2014/main" id="{F3AD6906-A4BC-367B-152F-8F969DE0109A}"/>
              </a:ext>
            </a:extLst>
          </p:cNvPr>
          <p:cNvSpPr>
            <a:spLocks noGrp="1"/>
          </p:cNvSpPr>
          <p:nvPr>
            <p:ph type="sldNum" sz="quarter" idx="17"/>
          </p:nvPr>
        </p:nvSpPr>
        <p:spPr/>
        <p:txBody>
          <a:bodyPr/>
          <a:lstStyle/>
          <a:p>
            <a:pPr defTabSz="1088421"/>
            <a:fld id="{104FC826-72BB-4AF1-BA01-A94F7396A7DC}" type="slidenum">
              <a:rPr lang="en-US" smtClean="0"/>
              <a:pPr defTabSz="1088421"/>
              <a:t>18</a:t>
            </a:fld>
            <a:endParaRPr lang="en-US"/>
          </a:p>
        </p:txBody>
      </p:sp>
      <p:sp>
        <p:nvSpPr>
          <p:cNvPr id="6" name="Footer Placeholder 5">
            <a:extLst>
              <a:ext uri="{FF2B5EF4-FFF2-40B4-BE49-F238E27FC236}">
                <a16:creationId xmlns:a16="http://schemas.microsoft.com/office/drawing/2014/main" id="{92DC8E76-BAE9-E29C-7D13-44EBE3AF3FA8}"/>
              </a:ext>
            </a:extLst>
          </p:cNvPr>
          <p:cNvSpPr>
            <a:spLocks noGrp="1"/>
          </p:cNvSpPr>
          <p:nvPr>
            <p:ph type="ftr" sz="quarter" idx="16"/>
          </p:nvPr>
        </p:nvSpPr>
        <p:spPr/>
        <p:txBody>
          <a:bodyPr/>
          <a:lstStyle/>
          <a:p>
            <a:r>
              <a:rPr lang="en-US"/>
              <a:t>Confidential | For Training Purposes Only</a:t>
            </a:r>
          </a:p>
        </p:txBody>
      </p:sp>
    </p:spTree>
    <p:extLst>
      <p:ext uri="{BB962C8B-B14F-4D97-AF65-F5344CB8AC3E}">
        <p14:creationId xmlns:p14="http://schemas.microsoft.com/office/powerpoint/2010/main" val="1184327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0E9D-6F75-1766-A295-DE30E6BDF184}"/>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C2C6DB4-E800-BF1D-5B6E-3623E8B6B966}"/>
              </a:ext>
            </a:extLst>
          </p:cNvPr>
          <p:cNvGraphicFramePr>
            <a:graphicFrameLocks noGrp="1"/>
          </p:cNvGraphicFramePr>
          <p:nvPr/>
        </p:nvGraphicFramePr>
        <p:xfrm>
          <a:off x="5976000" y="1065785"/>
          <a:ext cx="2839797" cy="3739363"/>
        </p:xfrm>
        <a:graphic>
          <a:graphicData uri="http://schemas.openxmlformats.org/drawingml/2006/table">
            <a:tbl>
              <a:tblPr firstRow="1" bandRow="1">
                <a:tableStyleId>{5C22544A-7EE6-4342-B048-85BDC9FD1C3A}</a:tableStyleId>
              </a:tblPr>
              <a:tblGrid>
                <a:gridCol w="1282845">
                  <a:extLst>
                    <a:ext uri="{9D8B030D-6E8A-4147-A177-3AD203B41FA5}">
                      <a16:colId xmlns:a16="http://schemas.microsoft.com/office/drawing/2014/main" val="3926897048"/>
                    </a:ext>
                  </a:extLst>
                </a:gridCol>
                <a:gridCol w="1556952">
                  <a:extLst>
                    <a:ext uri="{9D8B030D-6E8A-4147-A177-3AD203B41FA5}">
                      <a16:colId xmlns:a16="http://schemas.microsoft.com/office/drawing/2014/main" val="46188973"/>
                    </a:ext>
                  </a:extLst>
                </a:gridCol>
              </a:tblGrid>
              <a:tr h="329395">
                <a:tc>
                  <a:txBody>
                    <a:bodyPr/>
                    <a:lstStyle/>
                    <a:p>
                      <a:r>
                        <a:rPr lang="en-US" sz="1050"/>
                        <a:t>GEO</a:t>
                      </a:r>
                    </a:p>
                  </a:txBody>
                  <a:tcPr/>
                </a:tc>
                <a:tc>
                  <a:txBody>
                    <a:bodyPr/>
                    <a:lstStyle/>
                    <a:p>
                      <a:r>
                        <a:rPr lang="en-US" sz="1050"/>
                        <a:t>Country</a:t>
                      </a:r>
                    </a:p>
                  </a:txBody>
                  <a:tcPr/>
                </a:tc>
                <a:extLst>
                  <a:ext uri="{0D108BD9-81ED-4DB2-BD59-A6C34878D82A}">
                    <a16:rowId xmlns:a16="http://schemas.microsoft.com/office/drawing/2014/main" val="41915928"/>
                  </a:ext>
                </a:extLst>
              </a:tr>
              <a:tr h="284164">
                <a:tc rowSpan="11">
                  <a:txBody>
                    <a:bodyPr/>
                    <a:lstStyle/>
                    <a:p>
                      <a:r>
                        <a:rPr lang="en-US" sz="1100" b="1"/>
                        <a:t>APAC</a:t>
                      </a:r>
                    </a:p>
                  </a:txBody>
                  <a:tcPr>
                    <a:lnB w="12700" cmpd="sng">
                      <a:noFill/>
                    </a:lnB>
                    <a:solidFill>
                      <a:schemeClr val="accent2"/>
                    </a:solidFill>
                  </a:tcPr>
                </a:tc>
                <a:tc>
                  <a:txBody>
                    <a:bodyPr/>
                    <a:lstStyle/>
                    <a:p>
                      <a:r>
                        <a:rPr lang="en-US" sz="1100">
                          <a:latin typeface="MetricHPE Semibold" panose="020B0703030202060203" pitchFamily="34" charset="0"/>
                        </a:rPr>
                        <a:t>Korea</a:t>
                      </a:r>
                    </a:p>
                  </a:txBody>
                  <a:tcPr/>
                </a:tc>
                <a:extLst>
                  <a:ext uri="{0D108BD9-81ED-4DB2-BD59-A6C34878D82A}">
                    <a16:rowId xmlns:a16="http://schemas.microsoft.com/office/drawing/2014/main" val="3326057386"/>
                  </a:ext>
                </a:extLst>
              </a:tr>
              <a:tr h="284164">
                <a:tc vMerge="1">
                  <a:txBody>
                    <a:bodyPr/>
                    <a:lstStyle/>
                    <a:p>
                      <a:endParaRPr lang="en-US"/>
                    </a:p>
                  </a:txBody>
                  <a:tcPr/>
                </a:tc>
                <a:tc>
                  <a:txBody>
                    <a:bodyPr/>
                    <a:lstStyle/>
                    <a:p>
                      <a:r>
                        <a:rPr lang="en-US" sz="1100">
                          <a:latin typeface="MetricHPE Semibold" panose="020B0703030202060203" pitchFamily="34" charset="0"/>
                        </a:rPr>
                        <a:t>Singapore</a:t>
                      </a:r>
                    </a:p>
                  </a:txBody>
                  <a:tcPr/>
                </a:tc>
                <a:extLst>
                  <a:ext uri="{0D108BD9-81ED-4DB2-BD59-A6C34878D82A}">
                    <a16:rowId xmlns:a16="http://schemas.microsoft.com/office/drawing/2014/main" val="3995522526"/>
                  </a:ext>
                </a:extLst>
              </a:tr>
              <a:tr h="284164">
                <a:tc vMerge="1">
                  <a:txBody>
                    <a:bodyPr/>
                    <a:lstStyle/>
                    <a:p>
                      <a:endParaRPr lang="en-US"/>
                    </a:p>
                  </a:txBody>
                  <a:tcPr/>
                </a:tc>
                <a:tc>
                  <a:txBody>
                    <a:bodyPr/>
                    <a:lstStyle/>
                    <a:p>
                      <a:r>
                        <a:rPr lang="en-US" sz="1100">
                          <a:latin typeface="MetricHPE Semibold" panose="020B0703030202060203" pitchFamily="34" charset="0"/>
                        </a:rPr>
                        <a:t>Thailand</a:t>
                      </a:r>
                    </a:p>
                  </a:txBody>
                  <a:tcPr/>
                </a:tc>
                <a:extLst>
                  <a:ext uri="{0D108BD9-81ED-4DB2-BD59-A6C34878D82A}">
                    <a16:rowId xmlns:a16="http://schemas.microsoft.com/office/drawing/2014/main" val="3655162529"/>
                  </a:ext>
                </a:extLst>
              </a:tr>
              <a:tr h="284164">
                <a:tc vMerge="1">
                  <a:txBody>
                    <a:bodyPr/>
                    <a:lstStyle/>
                    <a:p>
                      <a:endParaRPr lang="en-US"/>
                    </a:p>
                  </a:txBody>
                  <a:tcPr/>
                </a:tc>
                <a:tc>
                  <a:txBody>
                    <a:bodyPr/>
                    <a:lstStyle/>
                    <a:p>
                      <a:r>
                        <a:rPr lang="en-US" sz="1100">
                          <a:latin typeface="MetricHPE Semibold" panose="020B0703030202060203" pitchFamily="34" charset="0"/>
                        </a:rPr>
                        <a:t>Taiwan</a:t>
                      </a:r>
                    </a:p>
                  </a:txBody>
                  <a:tcPr/>
                </a:tc>
                <a:extLst>
                  <a:ext uri="{0D108BD9-81ED-4DB2-BD59-A6C34878D82A}">
                    <a16:rowId xmlns:a16="http://schemas.microsoft.com/office/drawing/2014/main" val="3161110673"/>
                  </a:ext>
                </a:extLst>
              </a:tr>
              <a:tr h="284164">
                <a:tc vMerge="1">
                  <a:txBody>
                    <a:bodyPr/>
                    <a:lstStyle/>
                    <a:p>
                      <a:endParaRPr lang="en-US"/>
                    </a:p>
                  </a:txBody>
                  <a:tcPr/>
                </a:tc>
                <a:tc>
                  <a:txBody>
                    <a:bodyPr/>
                    <a:lstStyle/>
                    <a:p>
                      <a:r>
                        <a:rPr lang="en-US" sz="1100">
                          <a:latin typeface="MetricHPE Semibold" panose="020B0703030202060203" pitchFamily="34" charset="0"/>
                        </a:rPr>
                        <a:t>Australia</a:t>
                      </a:r>
                    </a:p>
                  </a:txBody>
                  <a:tcPr/>
                </a:tc>
                <a:extLst>
                  <a:ext uri="{0D108BD9-81ED-4DB2-BD59-A6C34878D82A}">
                    <a16:rowId xmlns:a16="http://schemas.microsoft.com/office/drawing/2014/main" val="1442330235"/>
                  </a:ext>
                </a:extLst>
              </a:tr>
              <a:tr h="284164">
                <a:tc vMerge="1">
                  <a:txBody>
                    <a:bodyPr/>
                    <a:lstStyle/>
                    <a:p>
                      <a:endParaRPr lang="en-US" sz="1100" b="1"/>
                    </a:p>
                  </a:txBody>
                  <a:tcPr>
                    <a:solidFill>
                      <a:schemeClr val="accent2"/>
                    </a:solidFill>
                  </a:tcPr>
                </a:tc>
                <a:tc>
                  <a:txBody>
                    <a:bodyPr/>
                    <a:lstStyle/>
                    <a:p>
                      <a:r>
                        <a:rPr lang="en-US" sz="1200">
                          <a:latin typeface="MetricHPE Semibold" panose="020B0703030202060203" pitchFamily="34" charset="0"/>
                        </a:rPr>
                        <a:t>India</a:t>
                      </a:r>
                    </a:p>
                  </a:txBody>
                  <a:tcPr/>
                </a:tc>
                <a:extLst>
                  <a:ext uri="{0D108BD9-81ED-4DB2-BD59-A6C34878D82A}">
                    <a16:rowId xmlns:a16="http://schemas.microsoft.com/office/drawing/2014/main" val="3906096443"/>
                  </a:ext>
                </a:extLst>
              </a:tr>
              <a:tr h="284164">
                <a:tc vMerge="1">
                  <a:txBody>
                    <a:bodyPr/>
                    <a:lstStyle/>
                    <a:p>
                      <a:endParaRPr lang="en-US" sz="1100" b="1"/>
                    </a:p>
                  </a:txBody>
                  <a:tcPr>
                    <a:solidFill>
                      <a:schemeClr val="accent2"/>
                    </a:solidFill>
                  </a:tcPr>
                </a:tc>
                <a:tc>
                  <a:txBody>
                    <a:bodyPr/>
                    <a:lstStyle/>
                    <a:p>
                      <a:r>
                        <a:rPr lang="en-US" sz="1100">
                          <a:latin typeface="MetricHPE Semibold" panose="020B0703030202060203" pitchFamily="34" charset="0"/>
                        </a:rPr>
                        <a:t>Malaysia </a:t>
                      </a:r>
                    </a:p>
                  </a:txBody>
                  <a:tcPr/>
                </a:tc>
                <a:extLst>
                  <a:ext uri="{0D108BD9-81ED-4DB2-BD59-A6C34878D82A}">
                    <a16:rowId xmlns:a16="http://schemas.microsoft.com/office/drawing/2014/main" val="1815273491"/>
                  </a:ext>
                </a:extLst>
              </a:tr>
              <a:tr h="284164">
                <a:tc vMerge="1">
                  <a:txBody>
                    <a:bodyPr/>
                    <a:lstStyle/>
                    <a:p>
                      <a:endParaRPr lang="en-US" sz="1100" b="1"/>
                    </a:p>
                  </a:txBody>
                  <a:tcPr>
                    <a:solidFill>
                      <a:schemeClr val="accent2"/>
                    </a:solidFill>
                  </a:tcPr>
                </a:tc>
                <a:tc>
                  <a:txBody>
                    <a:bodyPr/>
                    <a:lstStyle/>
                    <a:p>
                      <a:r>
                        <a:rPr lang="en-US" sz="1100">
                          <a:latin typeface="MetricHPE Semibold" panose="020B0703030202060203" pitchFamily="34" charset="0"/>
                        </a:rPr>
                        <a:t>Indonesia</a:t>
                      </a:r>
                    </a:p>
                  </a:txBody>
                  <a:tcPr/>
                </a:tc>
                <a:extLst>
                  <a:ext uri="{0D108BD9-81ED-4DB2-BD59-A6C34878D82A}">
                    <a16:rowId xmlns:a16="http://schemas.microsoft.com/office/drawing/2014/main" val="3401886253"/>
                  </a:ext>
                </a:extLst>
              </a:tr>
              <a:tr h="284164">
                <a:tc vMerge="1">
                  <a:txBody>
                    <a:bodyPr/>
                    <a:lstStyle/>
                    <a:p>
                      <a:endParaRPr lang="en-US" sz="1100" b="1"/>
                    </a:p>
                  </a:txBody>
                  <a:tcPr>
                    <a:solidFill>
                      <a:schemeClr val="accent2"/>
                    </a:solidFill>
                  </a:tcPr>
                </a:tc>
                <a:tc>
                  <a:txBody>
                    <a:bodyPr/>
                    <a:lstStyle/>
                    <a:p>
                      <a:r>
                        <a:rPr lang="en-US" sz="1100">
                          <a:latin typeface="MetricHPE Semibold" panose="020B0703030202060203" pitchFamily="34" charset="0"/>
                        </a:rPr>
                        <a:t>Philippines</a:t>
                      </a:r>
                    </a:p>
                  </a:txBody>
                  <a:tcPr/>
                </a:tc>
                <a:extLst>
                  <a:ext uri="{0D108BD9-81ED-4DB2-BD59-A6C34878D82A}">
                    <a16:rowId xmlns:a16="http://schemas.microsoft.com/office/drawing/2014/main" val="416463133"/>
                  </a:ext>
                </a:extLst>
              </a:tr>
              <a:tr h="284164">
                <a:tc vMerge="1">
                  <a:txBody>
                    <a:bodyPr/>
                    <a:lstStyle/>
                    <a:p>
                      <a:endParaRPr lang="en-US" sz="1100" b="1"/>
                    </a:p>
                  </a:txBody>
                  <a:tcPr>
                    <a:solidFill>
                      <a:schemeClr val="accent2"/>
                    </a:solidFill>
                  </a:tcPr>
                </a:tc>
                <a:tc>
                  <a:txBody>
                    <a:bodyPr/>
                    <a:lstStyle/>
                    <a:p>
                      <a:r>
                        <a:rPr lang="en-US" sz="1100">
                          <a:latin typeface="MetricHPE Semibold" panose="020B0703030202060203" pitchFamily="34" charset="0"/>
                        </a:rPr>
                        <a:t>Vietnam</a:t>
                      </a:r>
                    </a:p>
                  </a:txBody>
                  <a:tcPr/>
                </a:tc>
                <a:extLst>
                  <a:ext uri="{0D108BD9-81ED-4DB2-BD59-A6C34878D82A}">
                    <a16:rowId xmlns:a16="http://schemas.microsoft.com/office/drawing/2014/main" val="2469176738"/>
                  </a:ext>
                </a:extLst>
              </a:tr>
              <a:tr h="284164">
                <a:tc vMerge="1">
                  <a:txBody>
                    <a:bodyPr/>
                    <a:lstStyle/>
                    <a:p>
                      <a:endParaRPr lang="en-US" sz="1100" b="1"/>
                    </a:p>
                  </a:txBody>
                  <a:tcPr>
                    <a:solidFill>
                      <a:schemeClr val="accent2"/>
                    </a:solidFill>
                  </a:tcPr>
                </a:tc>
                <a:tc>
                  <a:txBody>
                    <a:bodyPr/>
                    <a:lstStyle/>
                    <a:p>
                      <a:r>
                        <a:rPr lang="en-US" sz="1100">
                          <a:latin typeface="MetricHPE Semibold" panose="020B0703030202060203" pitchFamily="34" charset="0"/>
                        </a:rPr>
                        <a:t>New Zealand</a:t>
                      </a:r>
                    </a:p>
                  </a:txBody>
                  <a:tcPr/>
                </a:tc>
                <a:extLst>
                  <a:ext uri="{0D108BD9-81ED-4DB2-BD59-A6C34878D82A}">
                    <a16:rowId xmlns:a16="http://schemas.microsoft.com/office/drawing/2014/main" val="540873531"/>
                  </a:ext>
                </a:extLst>
              </a:tr>
              <a:tr h="284164">
                <a:tc>
                  <a:txBody>
                    <a:bodyPr/>
                    <a:lstStyle/>
                    <a:p>
                      <a:r>
                        <a:rPr lang="en-US" sz="1100" b="1">
                          <a:solidFill>
                            <a:schemeClr val="bg1"/>
                          </a:solidFill>
                        </a:rPr>
                        <a:t>JAPAN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50000"/>
                      </a:schemeClr>
                    </a:solidFill>
                  </a:tcPr>
                </a:tc>
                <a:tc>
                  <a:txBody>
                    <a:bodyPr/>
                    <a:lstStyle/>
                    <a:p>
                      <a:r>
                        <a:rPr lang="en-US" sz="1100">
                          <a:latin typeface="MetricHPE Semibold" panose="020B0703030202060203" pitchFamily="34" charset="0"/>
                        </a:rPr>
                        <a:t>Japan</a:t>
                      </a:r>
                    </a:p>
                  </a:txBody>
                  <a:tcPr>
                    <a:lnL w="12700" cmpd="sng">
                      <a:noFill/>
                    </a:lnL>
                  </a:tcPr>
                </a:tc>
                <a:extLst>
                  <a:ext uri="{0D108BD9-81ED-4DB2-BD59-A6C34878D82A}">
                    <a16:rowId xmlns:a16="http://schemas.microsoft.com/office/drawing/2014/main" val="574078161"/>
                  </a:ext>
                </a:extLst>
              </a:tr>
            </a:tbl>
          </a:graphicData>
        </a:graphic>
      </p:graphicFrame>
      <p:sp>
        <p:nvSpPr>
          <p:cNvPr id="9" name="Title 5">
            <a:extLst>
              <a:ext uri="{FF2B5EF4-FFF2-40B4-BE49-F238E27FC236}">
                <a16:creationId xmlns:a16="http://schemas.microsoft.com/office/drawing/2014/main" id="{779789A3-4CDA-20CD-7606-F42A62F13936}"/>
              </a:ext>
            </a:extLst>
          </p:cNvPr>
          <p:cNvSpPr>
            <a:spLocks noGrp="1"/>
          </p:cNvSpPr>
          <p:nvPr>
            <p:ph type="title"/>
          </p:nvPr>
        </p:nvSpPr>
        <p:spPr>
          <a:xfrm>
            <a:off x="211373" y="81519"/>
            <a:ext cx="11498270" cy="401362"/>
          </a:xfrm>
        </p:spPr>
        <p:txBody>
          <a:bodyPr/>
          <a:lstStyle/>
          <a:p>
            <a:r>
              <a:rPr lang="en-US"/>
              <a:t>HPE Private Cloud AI Country Roll Out</a:t>
            </a:r>
          </a:p>
        </p:txBody>
      </p:sp>
      <p:graphicFrame>
        <p:nvGraphicFramePr>
          <p:cNvPr id="2" name="Table 1">
            <a:extLst>
              <a:ext uri="{FF2B5EF4-FFF2-40B4-BE49-F238E27FC236}">
                <a16:creationId xmlns:a16="http://schemas.microsoft.com/office/drawing/2014/main" id="{80A9F272-87B3-0E47-8F07-C8C1B287D5DD}"/>
              </a:ext>
            </a:extLst>
          </p:cNvPr>
          <p:cNvGraphicFramePr>
            <a:graphicFrameLocks noGrp="1"/>
          </p:cNvGraphicFramePr>
          <p:nvPr>
            <p:extLst>
              <p:ext uri="{D42A27DB-BD31-4B8C-83A1-F6EECF244321}">
                <p14:modId xmlns:p14="http://schemas.microsoft.com/office/powerpoint/2010/main" val="4134014973"/>
              </p:ext>
            </p:extLst>
          </p:nvPr>
        </p:nvGraphicFramePr>
        <p:xfrm>
          <a:off x="289832" y="1065785"/>
          <a:ext cx="2701898" cy="5029703"/>
        </p:xfrm>
        <a:graphic>
          <a:graphicData uri="http://schemas.openxmlformats.org/drawingml/2006/table">
            <a:tbl>
              <a:tblPr firstRow="1" bandRow="1">
                <a:tableStyleId>{5C22544A-7EE6-4342-B048-85BDC9FD1C3A}</a:tableStyleId>
              </a:tblPr>
              <a:tblGrid>
                <a:gridCol w="1350949">
                  <a:extLst>
                    <a:ext uri="{9D8B030D-6E8A-4147-A177-3AD203B41FA5}">
                      <a16:colId xmlns:a16="http://schemas.microsoft.com/office/drawing/2014/main" val="3926897048"/>
                    </a:ext>
                  </a:extLst>
                </a:gridCol>
                <a:gridCol w="1350949">
                  <a:extLst>
                    <a:ext uri="{9D8B030D-6E8A-4147-A177-3AD203B41FA5}">
                      <a16:colId xmlns:a16="http://schemas.microsoft.com/office/drawing/2014/main" val="46188973"/>
                    </a:ext>
                  </a:extLst>
                </a:gridCol>
              </a:tblGrid>
              <a:tr h="483079">
                <a:tc>
                  <a:txBody>
                    <a:bodyPr/>
                    <a:lstStyle/>
                    <a:p>
                      <a:r>
                        <a:rPr lang="en-US" sz="1100"/>
                        <a:t>GEO</a:t>
                      </a:r>
                    </a:p>
                  </a:txBody>
                  <a:tcPr/>
                </a:tc>
                <a:tc>
                  <a:txBody>
                    <a:bodyPr/>
                    <a:lstStyle/>
                    <a:p>
                      <a:r>
                        <a:rPr lang="en-US" sz="1100"/>
                        <a:t>Country</a:t>
                      </a:r>
                    </a:p>
                  </a:txBody>
                  <a:tcPr/>
                </a:tc>
                <a:extLst>
                  <a:ext uri="{0D108BD9-81ED-4DB2-BD59-A6C34878D82A}">
                    <a16:rowId xmlns:a16="http://schemas.microsoft.com/office/drawing/2014/main" val="41915928"/>
                  </a:ext>
                </a:extLst>
              </a:tr>
              <a:tr h="284164">
                <a:tc rowSpan="2">
                  <a:txBody>
                    <a:bodyPr/>
                    <a:lstStyle/>
                    <a:p>
                      <a:r>
                        <a:rPr lang="en-US" sz="1100" b="1">
                          <a:solidFill>
                            <a:schemeClr val="bg1"/>
                          </a:solidFill>
                        </a:rPr>
                        <a:t>North America</a:t>
                      </a:r>
                    </a:p>
                  </a:txBody>
                  <a:tcPr>
                    <a:solidFill>
                      <a:srgbClr val="0070C0"/>
                    </a:solidFill>
                  </a:tcPr>
                </a:tc>
                <a:tc>
                  <a:txBody>
                    <a:bodyPr/>
                    <a:lstStyle/>
                    <a:p>
                      <a:r>
                        <a:rPr lang="en-US" sz="1100">
                          <a:latin typeface="MetricHPE Semibold" panose="020B0703030202060203" pitchFamily="34" charset="0"/>
                        </a:rPr>
                        <a:t>US </a:t>
                      </a:r>
                    </a:p>
                  </a:txBody>
                  <a:tcPr/>
                </a:tc>
                <a:extLst>
                  <a:ext uri="{0D108BD9-81ED-4DB2-BD59-A6C34878D82A}">
                    <a16:rowId xmlns:a16="http://schemas.microsoft.com/office/drawing/2014/main" val="3326057386"/>
                  </a:ext>
                </a:extLst>
              </a:tr>
              <a:tr h="284164">
                <a:tc vMerge="1">
                  <a:txBody>
                    <a:bodyPr/>
                    <a:lstStyle/>
                    <a:p>
                      <a:endParaRPr lang="en-US" sz="1400" b="1"/>
                    </a:p>
                  </a:txBody>
                  <a:tcPr>
                    <a:solidFill>
                      <a:schemeClr val="accent2"/>
                    </a:solidFill>
                  </a:tcPr>
                </a:tc>
                <a:tc>
                  <a:txBody>
                    <a:bodyPr/>
                    <a:lstStyle/>
                    <a:p>
                      <a:r>
                        <a:rPr lang="en-US" sz="1100">
                          <a:latin typeface="MetricHPE Semibold" panose="020B0703030202060203" pitchFamily="34" charset="0"/>
                        </a:rPr>
                        <a:t>Canada</a:t>
                      </a:r>
                    </a:p>
                  </a:txBody>
                  <a:tcPr/>
                </a:tc>
                <a:extLst>
                  <a:ext uri="{0D108BD9-81ED-4DB2-BD59-A6C34878D82A}">
                    <a16:rowId xmlns:a16="http://schemas.microsoft.com/office/drawing/2014/main" val="1441507439"/>
                  </a:ext>
                </a:extLst>
              </a:tr>
              <a:tr h="284164">
                <a:tc rowSpan="8">
                  <a:txBody>
                    <a:bodyPr/>
                    <a:lstStyle/>
                    <a:p>
                      <a:r>
                        <a:rPr lang="en-US" sz="1100" b="1">
                          <a:solidFill>
                            <a:schemeClr val="bg1"/>
                          </a:solidFill>
                        </a:rPr>
                        <a:t>NW Europe</a:t>
                      </a:r>
                    </a:p>
                  </a:txBody>
                  <a:tcPr>
                    <a:solidFill>
                      <a:schemeClr val="accent3"/>
                    </a:solidFill>
                  </a:tcPr>
                </a:tc>
                <a:tc>
                  <a:txBody>
                    <a:bodyPr/>
                    <a:lstStyle/>
                    <a:p>
                      <a:r>
                        <a:rPr lang="en-US" sz="1100">
                          <a:latin typeface="MetricHPE Semibold" panose="020B0703030202060203" pitchFamily="34" charset="0"/>
                        </a:rPr>
                        <a:t>Belgium</a:t>
                      </a:r>
                    </a:p>
                  </a:txBody>
                  <a:tcPr/>
                </a:tc>
                <a:extLst>
                  <a:ext uri="{0D108BD9-81ED-4DB2-BD59-A6C34878D82A}">
                    <a16:rowId xmlns:a16="http://schemas.microsoft.com/office/drawing/2014/main" val="2905017392"/>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Denmark</a:t>
                      </a:r>
                    </a:p>
                  </a:txBody>
                  <a:tcPr/>
                </a:tc>
                <a:extLst>
                  <a:ext uri="{0D108BD9-81ED-4DB2-BD59-A6C34878D82A}">
                    <a16:rowId xmlns:a16="http://schemas.microsoft.com/office/drawing/2014/main" val="23269667"/>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Finland</a:t>
                      </a:r>
                    </a:p>
                  </a:txBody>
                  <a:tcPr/>
                </a:tc>
                <a:extLst>
                  <a:ext uri="{0D108BD9-81ED-4DB2-BD59-A6C34878D82A}">
                    <a16:rowId xmlns:a16="http://schemas.microsoft.com/office/drawing/2014/main" val="3062533188"/>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France</a:t>
                      </a:r>
                    </a:p>
                  </a:txBody>
                  <a:tcPr/>
                </a:tc>
                <a:extLst>
                  <a:ext uri="{0D108BD9-81ED-4DB2-BD59-A6C34878D82A}">
                    <a16:rowId xmlns:a16="http://schemas.microsoft.com/office/drawing/2014/main" val="1337436406"/>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Luxembourg</a:t>
                      </a:r>
                    </a:p>
                  </a:txBody>
                  <a:tcPr/>
                </a:tc>
                <a:extLst>
                  <a:ext uri="{0D108BD9-81ED-4DB2-BD59-A6C34878D82A}">
                    <a16:rowId xmlns:a16="http://schemas.microsoft.com/office/drawing/2014/main" val="2263875176"/>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Netherlands</a:t>
                      </a:r>
                    </a:p>
                  </a:txBody>
                  <a:tcPr/>
                </a:tc>
                <a:extLst>
                  <a:ext uri="{0D108BD9-81ED-4DB2-BD59-A6C34878D82A}">
                    <a16:rowId xmlns:a16="http://schemas.microsoft.com/office/drawing/2014/main" val="1612479208"/>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Norway</a:t>
                      </a:r>
                    </a:p>
                  </a:txBody>
                  <a:tcPr/>
                </a:tc>
                <a:extLst>
                  <a:ext uri="{0D108BD9-81ED-4DB2-BD59-A6C34878D82A}">
                    <a16:rowId xmlns:a16="http://schemas.microsoft.com/office/drawing/2014/main" val="157063978"/>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Sweden</a:t>
                      </a:r>
                    </a:p>
                  </a:txBody>
                  <a:tcPr/>
                </a:tc>
                <a:extLst>
                  <a:ext uri="{0D108BD9-81ED-4DB2-BD59-A6C34878D82A}">
                    <a16:rowId xmlns:a16="http://schemas.microsoft.com/office/drawing/2014/main" val="262005667"/>
                  </a:ext>
                </a:extLst>
              </a:tr>
              <a:tr h="284164">
                <a:tc>
                  <a:txBody>
                    <a:bodyPr/>
                    <a:lstStyle/>
                    <a:p>
                      <a:r>
                        <a:rPr lang="en-US" sz="1100" b="1">
                          <a:solidFill>
                            <a:schemeClr val="bg1"/>
                          </a:solidFill>
                        </a:rPr>
                        <a:t>UK</a:t>
                      </a:r>
                    </a:p>
                  </a:txBody>
                  <a:tcPr>
                    <a:solidFill>
                      <a:schemeClr val="accent4"/>
                    </a:solidFill>
                  </a:tcPr>
                </a:tc>
                <a:tc>
                  <a:txBody>
                    <a:bodyPr/>
                    <a:lstStyle/>
                    <a:p>
                      <a:r>
                        <a:rPr lang="en-US" sz="1100">
                          <a:latin typeface="MetricHPE Semibold" panose="020B0703030202060203" pitchFamily="34" charset="0"/>
                        </a:rPr>
                        <a:t>UK </a:t>
                      </a:r>
                    </a:p>
                  </a:txBody>
                  <a:tcPr/>
                </a:tc>
                <a:extLst>
                  <a:ext uri="{0D108BD9-81ED-4DB2-BD59-A6C34878D82A}">
                    <a16:rowId xmlns:a16="http://schemas.microsoft.com/office/drawing/2014/main" val="574078161"/>
                  </a:ext>
                </a:extLst>
              </a:tr>
              <a:tr h="284164">
                <a:tc rowSpan="5">
                  <a:txBody>
                    <a:bodyPr/>
                    <a:lstStyle/>
                    <a:p>
                      <a:r>
                        <a:rPr lang="en-US" sz="1100" b="1">
                          <a:solidFill>
                            <a:schemeClr val="tx1"/>
                          </a:solidFill>
                        </a:rPr>
                        <a:t>UKIMEA</a:t>
                      </a:r>
                    </a:p>
                  </a:txBody>
                  <a:tcPr>
                    <a:solidFill>
                      <a:srgbClr val="FFC000"/>
                    </a:solidFill>
                  </a:tcPr>
                </a:tc>
                <a:tc>
                  <a:txBody>
                    <a:bodyPr/>
                    <a:lstStyle/>
                    <a:p>
                      <a:r>
                        <a:rPr lang="en-US" sz="1100">
                          <a:latin typeface="MetricHPE Semibold" panose="020B0703030202060203" pitchFamily="34" charset="0"/>
                        </a:rPr>
                        <a:t>UAE</a:t>
                      </a:r>
                    </a:p>
                  </a:txBody>
                  <a:tcPr/>
                </a:tc>
                <a:extLst>
                  <a:ext uri="{0D108BD9-81ED-4DB2-BD59-A6C34878D82A}">
                    <a16:rowId xmlns:a16="http://schemas.microsoft.com/office/drawing/2014/main" val="4238636160"/>
                  </a:ext>
                </a:extLst>
              </a:tr>
              <a:tr h="284164">
                <a:tc vMerge="1">
                  <a:txBody>
                    <a:bodyPr/>
                    <a:lstStyle/>
                    <a:p>
                      <a:endParaRPr lang="en-US" sz="1100" b="1">
                        <a:solidFill>
                          <a:schemeClr val="bg1"/>
                        </a:solidFill>
                      </a:endParaRPr>
                    </a:p>
                  </a:txBody>
                  <a:tcPr>
                    <a:solidFill>
                      <a:schemeClr val="accent4"/>
                    </a:solidFill>
                  </a:tcPr>
                </a:tc>
                <a:tc>
                  <a:txBody>
                    <a:bodyPr/>
                    <a:lstStyle/>
                    <a:p>
                      <a:r>
                        <a:rPr lang="en-US" sz="1100">
                          <a:latin typeface="MetricHPE Semibold" panose="020B0703030202060203" pitchFamily="34" charset="0"/>
                        </a:rPr>
                        <a:t>Saudi Arabia</a:t>
                      </a:r>
                    </a:p>
                  </a:txBody>
                  <a:tcPr/>
                </a:tc>
                <a:extLst>
                  <a:ext uri="{0D108BD9-81ED-4DB2-BD59-A6C34878D82A}">
                    <a16:rowId xmlns:a16="http://schemas.microsoft.com/office/drawing/2014/main" val="1028242081"/>
                  </a:ext>
                </a:extLst>
              </a:tr>
              <a:tr h="284164">
                <a:tc vMerge="1">
                  <a:txBody>
                    <a:bodyPr/>
                    <a:lstStyle/>
                    <a:p>
                      <a:endParaRPr lang="en-US" sz="1100" b="1">
                        <a:solidFill>
                          <a:schemeClr val="bg1"/>
                        </a:solidFill>
                      </a:endParaRPr>
                    </a:p>
                  </a:txBody>
                  <a:tcPr>
                    <a:solidFill>
                      <a:schemeClr val="accent4"/>
                    </a:solidFill>
                  </a:tcPr>
                </a:tc>
                <a:tc>
                  <a:txBody>
                    <a:bodyPr/>
                    <a:lstStyle/>
                    <a:p>
                      <a:r>
                        <a:rPr lang="en-US" sz="1100">
                          <a:latin typeface="MetricHPE Semibold" panose="020B0703030202060203" pitchFamily="34" charset="0"/>
                        </a:rPr>
                        <a:t>Qatar</a:t>
                      </a:r>
                    </a:p>
                  </a:txBody>
                  <a:tcPr/>
                </a:tc>
                <a:extLst>
                  <a:ext uri="{0D108BD9-81ED-4DB2-BD59-A6C34878D82A}">
                    <a16:rowId xmlns:a16="http://schemas.microsoft.com/office/drawing/2014/main" val="1290335462"/>
                  </a:ext>
                </a:extLst>
              </a:tr>
              <a:tr h="284164">
                <a:tc vMerge="1">
                  <a:txBody>
                    <a:bodyPr/>
                    <a:lstStyle/>
                    <a:p>
                      <a:endParaRPr lang="en-US" sz="1100" b="1">
                        <a:solidFill>
                          <a:schemeClr val="bg1"/>
                        </a:solidFill>
                      </a:endParaRPr>
                    </a:p>
                  </a:txBody>
                  <a:tcP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latin typeface="MetricHPE Semibold" panose="020B0703030202060203" pitchFamily="34" charset="0"/>
                        </a:rPr>
                        <a:t>South Africa</a:t>
                      </a:r>
                    </a:p>
                  </a:txBody>
                  <a:tcPr/>
                </a:tc>
                <a:extLst>
                  <a:ext uri="{0D108BD9-81ED-4DB2-BD59-A6C34878D82A}">
                    <a16:rowId xmlns:a16="http://schemas.microsoft.com/office/drawing/2014/main" val="2984109433"/>
                  </a:ext>
                </a:extLst>
              </a:tr>
              <a:tr h="284164">
                <a:tc vMerge="1">
                  <a:txBody>
                    <a:bodyPr/>
                    <a:lstStyle/>
                    <a:p>
                      <a:endParaRPr lang="en-US" sz="1100" b="1">
                        <a:solidFill>
                          <a:schemeClr val="tx1"/>
                        </a:solidFill>
                      </a:endParaRPr>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solidFill>
                            <a:schemeClr val="tx1"/>
                          </a:solidFill>
                          <a:latin typeface="MetricHPE Semibold" panose="020B0703030202060203" pitchFamily="34" charset="0"/>
                        </a:rPr>
                        <a:t>Egypt</a:t>
                      </a:r>
                    </a:p>
                  </a:txBody>
                  <a:tcPr/>
                </a:tc>
                <a:extLst>
                  <a:ext uri="{0D108BD9-81ED-4DB2-BD59-A6C34878D82A}">
                    <a16:rowId xmlns:a16="http://schemas.microsoft.com/office/drawing/2014/main" val="1831303858"/>
                  </a:ext>
                </a:extLst>
              </a:tr>
            </a:tbl>
          </a:graphicData>
        </a:graphic>
      </p:graphicFrame>
      <p:graphicFrame>
        <p:nvGraphicFramePr>
          <p:cNvPr id="3" name="Table 2">
            <a:extLst>
              <a:ext uri="{FF2B5EF4-FFF2-40B4-BE49-F238E27FC236}">
                <a16:creationId xmlns:a16="http://schemas.microsoft.com/office/drawing/2014/main" id="{A9BAA021-1E2B-96CD-E4BF-058957FD3883}"/>
              </a:ext>
            </a:extLst>
          </p:cNvPr>
          <p:cNvGraphicFramePr>
            <a:graphicFrameLocks noGrp="1"/>
          </p:cNvGraphicFramePr>
          <p:nvPr>
            <p:extLst>
              <p:ext uri="{D42A27DB-BD31-4B8C-83A1-F6EECF244321}">
                <p14:modId xmlns:p14="http://schemas.microsoft.com/office/powerpoint/2010/main" val="205382945"/>
              </p:ext>
            </p:extLst>
          </p:nvPr>
        </p:nvGraphicFramePr>
        <p:xfrm>
          <a:off x="3092142" y="1065785"/>
          <a:ext cx="2701898" cy="5598031"/>
        </p:xfrm>
        <a:graphic>
          <a:graphicData uri="http://schemas.openxmlformats.org/drawingml/2006/table">
            <a:tbl>
              <a:tblPr firstRow="1" bandRow="1">
                <a:tableStyleId>{5C22544A-7EE6-4342-B048-85BDC9FD1C3A}</a:tableStyleId>
              </a:tblPr>
              <a:tblGrid>
                <a:gridCol w="1350949">
                  <a:extLst>
                    <a:ext uri="{9D8B030D-6E8A-4147-A177-3AD203B41FA5}">
                      <a16:colId xmlns:a16="http://schemas.microsoft.com/office/drawing/2014/main" val="3926897048"/>
                    </a:ext>
                  </a:extLst>
                </a:gridCol>
                <a:gridCol w="1350949">
                  <a:extLst>
                    <a:ext uri="{9D8B030D-6E8A-4147-A177-3AD203B41FA5}">
                      <a16:colId xmlns:a16="http://schemas.microsoft.com/office/drawing/2014/main" val="46188973"/>
                    </a:ext>
                  </a:extLst>
                </a:gridCol>
              </a:tblGrid>
              <a:tr h="483079">
                <a:tc>
                  <a:txBody>
                    <a:bodyPr/>
                    <a:lstStyle/>
                    <a:p>
                      <a:r>
                        <a:rPr lang="en-US" sz="1100"/>
                        <a:t>GEO</a:t>
                      </a:r>
                    </a:p>
                  </a:txBody>
                  <a:tcPr/>
                </a:tc>
                <a:tc>
                  <a:txBody>
                    <a:bodyPr/>
                    <a:lstStyle/>
                    <a:p>
                      <a:r>
                        <a:rPr lang="en-US" sz="1100"/>
                        <a:t>Country</a:t>
                      </a:r>
                    </a:p>
                  </a:txBody>
                  <a:tcPr/>
                </a:tc>
                <a:extLst>
                  <a:ext uri="{0D108BD9-81ED-4DB2-BD59-A6C34878D82A}">
                    <a16:rowId xmlns:a16="http://schemas.microsoft.com/office/drawing/2014/main" val="41915928"/>
                  </a:ext>
                </a:extLst>
              </a:tr>
              <a:tr h="284164">
                <a:tc rowSpan="9">
                  <a:txBody>
                    <a:bodyPr/>
                    <a:lstStyle/>
                    <a:p>
                      <a:r>
                        <a:rPr lang="en-US" sz="1100" b="1">
                          <a:solidFill>
                            <a:schemeClr val="tx1"/>
                          </a:solidFill>
                        </a:rPr>
                        <a:t>Central Europe</a:t>
                      </a:r>
                    </a:p>
                  </a:txBody>
                  <a:tcPr>
                    <a:solidFill>
                      <a:schemeClr val="accent4">
                        <a:lumMod val="20000"/>
                        <a:lumOff val="80000"/>
                      </a:schemeClr>
                    </a:solidFill>
                  </a:tcPr>
                </a:tc>
                <a:tc>
                  <a:txBody>
                    <a:bodyPr/>
                    <a:lstStyle/>
                    <a:p>
                      <a:r>
                        <a:rPr lang="en-US" sz="1100">
                          <a:latin typeface="MetricHPE Semibold" panose="020B0703030202060203" pitchFamily="34" charset="0"/>
                        </a:rPr>
                        <a:t>Germany</a:t>
                      </a:r>
                    </a:p>
                  </a:txBody>
                  <a:tcPr/>
                </a:tc>
                <a:extLst>
                  <a:ext uri="{0D108BD9-81ED-4DB2-BD59-A6C34878D82A}">
                    <a16:rowId xmlns:a16="http://schemas.microsoft.com/office/drawing/2014/main" val="2905017392"/>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Switzerland</a:t>
                      </a:r>
                    </a:p>
                  </a:txBody>
                  <a:tcPr/>
                </a:tc>
                <a:extLst>
                  <a:ext uri="{0D108BD9-81ED-4DB2-BD59-A6C34878D82A}">
                    <a16:rowId xmlns:a16="http://schemas.microsoft.com/office/drawing/2014/main" val="23269667"/>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Austria</a:t>
                      </a:r>
                    </a:p>
                  </a:txBody>
                  <a:tcPr/>
                </a:tc>
                <a:extLst>
                  <a:ext uri="{0D108BD9-81ED-4DB2-BD59-A6C34878D82A}">
                    <a16:rowId xmlns:a16="http://schemas.microsoft.com/office/drawing/2014/main" val="3062533188"/>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Spain</a:t>
                      </a:r>
                    </a:p>
                  </a:txBody>
                  <a:tcPr/>
                </a:tc>
                <a:extLst>
                  <a:ext uri="{0D108BD9-81ED-4DB2-BD59-A6C34878D82A}">
                    <a16:rowId xmlns:a16="http://schemas.microsoft.com/office/drawing/2014/main" val="1337436406"/>
                  </a:ext>
                </a:extLst>
              </a:tr>
              <a:tr h="284164">
                <a:tc vMerge="1">
                  <a:txBody>
                    <a:bodyPr/>
                    <a:lstStyle/>
                    <a:p>
                      <a:endParaRPr lang="en-US" sz="1400" b="1">
                        <a:solidFill>
                          <a:schemeClr val="bg1"/>
                        </a:solidFill>
                      </a:endParaRPr>
                    </a:p>
                  </a:txBody>
                  <a:tcPr>
                    <a:solidFill>
                      <a:schemeClr val="accent3"/>
                    </a:solidFill>
                  </a:tcPr>
                </a:tc>
                <a:tc>
                  <a:txBody>
                    <a:bodyPr/>
                    <a:lstStyle/>
                    <a:p>
                      <a:r>
                        <a:rPr lang="en-US" sz="1100">
                          <a:latin typeface="MetricHPE Semibold" panose="020B0703030202060203" pitchFamily="34" charset="0"/>
                        </a:rPr>
                        <a:t>Italy </a:t>
                      </a:r>
                    </a:p>
                  </a:txBody>
                  <a:tcPr/>
                </a:tc>
                <a:extLst>
                  <a:ext uri="{0D108BD9-81ED-4DB2-BD59-A6C34878D82A}">
                    <a16:rowId xmlns:a16="http://schemas.microsoft.com/office/drawing/2014/main" val="2263875176"/>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Poland</a:t>
                      </a:r>
                    </a:p>
                  </a:txBody>
                  <a:tcPr/>
                </a:tc>
                <a:extLst>
                  <a:ext uri="{0D108BD9-81ED-4DB2-BD59-A6C34878D82A}">
                    <a16:rowId xmlns:a16="http://schemas.microsoft.com/office/drawing/2014/main" val="752820053"/>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Czech Republic</a:t>
                      </a:r>
                    </a:p>
                  </a:txBody>
                  <a:tcPr/>
                </a:tc>
                <a:extLst>
                  <a:ext uri="{0D108BD9-81ED-4DB2-BD59-A6C34878D82A}">
                    <a16:rowId xmlns:a16="http://schemas.microsoft.com/office/drawing/2014/main" val="1283656220"/>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Turkey</a:t>
                      </a:r>
                    </a:p>
                  </a:txBody>
                  <a:tcPr/>
                </a:tc>
                <a:extLst>
                  <a:ext uri="{0D108BD9-81ED-4DB2-BD59-A6C34878D82A}">
                    <a16:rowId xmlns:a16="http://schemas.microsoft.com/office/drawing/2014/main" val="1629656269"/>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Hungary</a:t>
                      </a:r>
                    </a:p>
                  </a:txBody>
                  <a:tcPr/>
                </a:tc>
                <a:extLst>
                  <a:ext uri="{0D108BD9-81ED-4DB2-BD59-A6C34878D82A}">
                    <a16:rowId xmlns:a16="http://schemas.microsoft.com/office/drawing/2014/main" val="2073454950"/>
                  </a:ext>
                </a:extLst>
              </a:tr>
              <a:tr h="284164">
                <a:tc row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chemeClr val="bg1"/>
                          </a:solidFill>
                        </a:rPr>
                        <a:t>LASER</a:t>
                      </a:r>
                    </a:p>
                    <a:p>
                      <a:endParaRPr lang="en-US" sz="1100" b="1">
                        <a:solidFill>
                          <a:schemeClr val="bg1"/>
                        </a:solidFill>
                      </a:endParaRPr>
                    </a:p>
                  </a:txBody>
                  <a:tcPr>
                    <a:solidFill>
                      <a:schemeClr val="accent1"/>
                    </a:solidFill>
                  </a:tcPr>
                </a:tc>
                <a:tc>
                  <a:txBody>
                    <a:bodyPr/>
                    <a:lstStyle/>
                    <a:p>
                      <a:r>
                        <a:rPr lang="en-US" sz="1100">
                          <a:latin typeface="MetricHPE Semibold" panose="020B0703030202060203" pitchFamily="34" charset="0"/>
                        </a:rPr>
                        <a:t>Portugal</a:t>
                      </a:r>
                    </a:p>
                  </a:txBody>
                  <a:tcPr/>
                </a:tc>
                <a:extLst>
                  <a:ext uri="{0D108BD9-81ED-4DB2-BD59-A6C34878D82A}">
                    <a16:rowId xmlns:a16="http://schemas.microsoft.com/office/drawing/2014/main" val="3460290459"/>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Israel</a:t>
                      </a:r>
                    </a:p>
                  </a:txBody>
                  <a:tcPr/>
                </a:tc>
                <a:extLst>
                  <a:ext uri="{0D108BD9-81ED-4DB2-BD59-A6C34878D82A}">
                    <a16:rowId xmlns:a16="http://schemas.microsoft.com/office/drawing/2014/main" val="2269934883"/>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Mexico</a:t>
                      </a:r>
                    </a:p>
                  </a:txBody>
                  <a:tcPr/>
                </a:tc>
                <a:extLst>
                  <a:ext uri="{0D108BD9-81ED-4DB2-BD59-A6C34878D82A}">
                    <a16:rowId xmlns:a16="http://schemas.microsoft.com/office/drawing/2014/main" val="1348361597"/>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Columbia</a:t>
                      </a:r>
                    </a:p>
                  </a:txBody>
                  <a:tcPr/>
                </a:tc>
                <a:extLst>
                  <a:ext uri="{0D108BD9-81ED-4DB2-BD59-A6C34878D82A}">
                    <a16:rowId xmlns:a16="http://schemas.microsoft.com/office/drawing/2014/main" val="2815106927"/>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Argentina</a:t>
                      </a:r>
                    </a:p>
                  </a:txBody>
                  <a:tcPr/>
                </a:tc>
                <a:extLst>
                  <a:ext uri="{0D108BD9-81ED-4DB2-BD59-A6C34878D82A}">
                    <a16:rowId xmlns:a16="http://schemas.microsoft.com/office/drawing/2014/main" val="494508718"/>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Chile</a:t>
                      </a:r>
                    </a:p>
                  </a:txBody>
                  <a:tcPr/>
                </a:tc>
                <a:extLst>
                  <a:ext uri="{0D108BD9-81ED-4DB2-BD59-A6C34878D82A}">
                    <a16:rowId xmlns:a16="http://schemas.microsoft.com/office/drawing/2014/main" val="705039973"/>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Peru</a:t>
                      </a:r>
                    </a:p>
                  </a:txBody>
                  <a:tcPr/>
                </a:tc>
                <a:extLst>
                  <a:ext uri="{0D108BD9-81ED-4DB2-BD59-A6C34878D82A}">
                    <a16:rowId xmlns:a16="http://schemas.microsoft.com/office/drawing/2014/main" val="2399146616"/>
                  </a:ext>
                </a:extLst>
              </a:tr>
              <a:tr h="284164">
                <a:tc vMerge="1">
                  <a:txBody>
                    <a:bodyPr/>
                    <a:lstStyle/>
                    <a:p>
                      <a:endParaRPr lang="en-US" sz="1100" b="1">
                        <a:solidFill>
                          <a:schemeClr val="bg1"/>
                        </a:solidFill>
                      </a:endParaRPr>
                    </a:p>
                  </a:txBody>
                  <a:tcPr>
                    <a:solidFill>
                      <a:schemeClr val="accent3"/>
                    </a:solidFill>
                  </a:tcPr>
                </a:tc>
                <a:tc>
                  <a:txBody>
                    <a:bodyPr/>
                    <a:lstStyle/>
                    <a:p>
                      <a:r>
                        <a:rPr lang="en-US" sz="1100">
                          <a:latin typeface="MetricHPE Semibold" panose="020B0703030202060203" pitchFamily="34" charset="0"/>
                        </a:rPr>
                        <a:t>Puerto Rico</a:t>
                      </a:r>
                    </a:p>
                  </a:txBody>
                  <a:tcPr/>
                </a:tc>
                <a:extLst>
                  <a:ext uri="{0D108BD9-81ED-4DB2-BD59-A6C34878D82A}">
                    <a16:rowId xmlns:a16="http://schemas.microsoft.com/office/drawing/2014/main" val="3058622529"/>
                  </a:ext>
                </a:extLst>
              </a:tr>
              <a:tr h="284164">
                <a:tc vMerge="1">
                  <a:txBody>
                    <a:bodyPr/>
                    <a:lstStyle/>
                    <a:p>
                      <a:endParaRPr lang="en-US" sz="1100" b="1">
                        <a:solidFill>
                          <a:schemeClr val="bg1"/>
                        </a:solidFill>
                      </a:endParaRPr>
                    </a:p>
                  </a:txBody>
                  <a:tcPr>
                    <a:solidFill>
                      <a:schemeClr val="accent1"/>
                    </a:solidFill>
                  </a:tcPr>
                </a:tc>
                <a:tc>
                  <a:txBody>
                    <a:bodyPr/>
                    <a:lstStyle/>
                    <a:p>
                      <a:r>
                        <a:rPr lang="en-US" sz="1100">
                          <a:solidFill>
                            <a:schemeClr val="tx1"/>
                          </a:solidFill>
                          <a:latin typeface="MetricHPE Semibold" panose="020B0703030202060203" pitchFamily="34" charset="0"/>
                        </a:rPr>
                        <a:t>Greece</a:t>
                      </a:r>
                    </a:p>
                  </a:txBody>
                  <a:tcPr/>
                </a:tc>
                <a:extLst>
                  <a:ext uri="{0D108BD9-81ED-4DB2-BD59-A6C34878D82A}">
                    <a16:rowId xmlns:a16="http://schemas.microsoft.com/office/drawing/2014/main" val="3635247306"/>
                  </a:ext>
                </a:extLst>
              </a:tr>
            </a:tbl>
          </a:graphicData>
        </a:graphic>
      </p:graphicFrame>
      <p:sp>
        <p:nvSpPr>
          <p:cNvPr id="8" name="Slide Number Placeholder">
            <a:extLst>
              <a:ext uri="{FF2B5EF4-FFF2-40B4-BE49-F238E27FC236}">
                <a16:creationId xmlns:a16="http://schemas.microsoft.com/office/drawing/2014/main" id="{F5DCB330-DB24-C97C-4D4F-AFB31198FE28}"/>
              </a:ext>
            </a:extLst>
          </p:cNvPr>
          <p:cNvSpPr>
            <a:spLocks noGrp="1"/>
          </p:cNvSpPr>
          <p:nvPr>
            <p:ph type="sldNum" sz="quarter" idx="11"/>
          </p:nvPr>
        </p:nvSpPr>
        <p:spPr>
          <a:xfrm>
            <a:off x="11202856" y="6301811"/>
            <a:ext cx="684344" cy="365125"/>
          </a:xfrm>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srgbClr val="787871"/>
                </a:solidFill>
                <a:effectLst/>
                <a:uLnTx/>
                <a:uFillTx/>
                <a:latin typeface="MetricHPE" panose="020B0503030202060203" pitchFamily="34" charset="0"/>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19</a:t>
            </a:fld>
            <a:endParaRPr kumimoji="0" lang="en-US" sz="2000" b="0" i="0" u="none" strike="noStrike" kern="1200" cap="all" spc="0" normalizeH="0" baseline="10000" noProof="0">
              <a:ln>
                <a:noFill/>
              </a:ln>
              <a:solidFill>
                <a:srgbClr val="787871"/>
              </a:solidFill>
              <a:effectLst/>
              <a:uLnTx/>
              <a:uFillTx/>
              <a:latin typeface="MetricHPE" panose="020B0503030202060203" pitchFamily="34" charset="0"/>
              <a:ea typeface="+mn-ea"/>
              <a:cs typeface="+mn-cs"/>
            </a:endParaRPr>
          </a:p>
        </p:txBody>
      </p:sp>
      <p:sp>
        <p:nvSpPr>
          <p:cNvPr id="4" name="Text Placeholder 1">
            <a:extLst>
              <a:ext uri="{FF2B5EF4-FFF2-40B4-BE49-F238E27FC236}">
                <a16:creationId xmlns:a16="http://schemas.microsoft.com/office/drawing/2014/main" id="{C065D5BC-B97A-A8F2-B342-1DAF28E39E99}"/>
              </a:ext>
            </a:extLst>
          </p:cNvPr>
          <p:cNvSpPr txBox="1">
            <a:spLocks/>
          </p:cNvSpPr>
          <p:nvPr/>
        </p:nvSpPr>
        <p:spPr>
          <a:xfrm>
            <a:off x="211373" y="455607"/>
            <a:ext cx="11529254" cy="381000"/>
          </a:xfrm>
          <a:prstGeom prst="rect">
            <a:avLst/>
          </a:prstGeom>
        </p:spPr>
        <p:txBody>
          <a:bodyPr/>
          <a:lst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400"/>
              </a:spcBef>
              <a:spcAft>
                <a:spcPts val="0"/>
              </a:spcAft>
              <a:buClrTx/>
              <a:buSzTx/>
              <a:buFont typeface="" panose="020B0303030202060203" pitchFamily="34" charset="0"/>
              <a:buNone/>
              <a:tabLst/>
              <a:defRPr/>
            </a:pPr>
            <a:r>
              <a:rPr kumimoji="0" lang="en-US" sz="2000" b="0" i="0" u="none" strike="noStrike" kern="1200" cap="none" spc="0" normalizeH="0" baseline="0" noProof="0">
                <a:ln>
                  <a:noFill/>
                </a:ln>
                <a:solidFill>
                  <a:prstClr val="black"/>
                </a:solidFill>
                <a:effectLst/>
                <a:uLnTx/>
                <a:uFillTx/>
                <a:latin typeface="MetricHPE"/>
                <a:ea typeface="+mn-ea"/>
                <a:cs typeface="+mn-cs"/>
              </a:rPr>
              <a:t>Country Enablement as </a:t>
            </a:r>
            <a:r>
              <a:rPr lang="en-US" sz="2000">
                <a:solidFill>
                  <a:prstClr val="black"/>
                </a:solidFill>
                <a:latin typeface="MetricHPE"/>
              </a:rPr>
              <a:t>of August 2025</a:t>
            </a:r>
            <a:endParaRPr kumimoji="0" lang="en-US" sz="2000" b="0" i="0" u="none" strike="noStrike" kern="1200" cap="none" spc="0" normalizeH="0" baseline="0" noProof="0">
              <a:ln>
                <a:noFill/>
              </a:ln>
              <a:solidFill>
                <a:prstClr val="black"/>
              </a:solidFill>
              <a:effectLst/>
              <a:uLnTx/>
              <a:uFillTx/>
              <a:latin typeface="MetricHPE"/>
              <a:ea typeface="+mn-ea"/>
              <a:cs typeface="+mn-cs"/>
            </a:endParaRPr>
          </a:p>
        </p:txBody>
      </p:sp>
    </p:spTree>
    <p:extLst>
      <p:ext uri="{BB962C8B-B14F-4D97-AF65-F5344CB8AC3E}">
        <p14:creationId xmlns:p14="http://schemas.microsoft.com/office/powerpoint/2010/main" val="2270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EB7F24DE-8390-4742-A5E2-E5222714C375}"/>
              </a:ext>
            </a:extLst>
          </p:cNvPr>
          <p:cNvSpPr>
            <a:spLocks noGrp="1"/>
          </p:cNvSpPr>
          <p:nvPr>
            <p:ph idx="1"/>
          </p:nvPr>
        </p:nvSpPr>
        <p:spPr>
          <a:xfrm>
            <a:off x="381599" y="998681"/>
            <a:ext cx="11404800" cy="5097600"/>
          </a:xfrm>
        </p:spPr>
        <p:txBody>
          <a:bodyPr>
            <a:normAutofit fontScale="92500" lnSpcReduction="20000"/>
          </a:bodyPr>
          <a:lstStyle/>
          <a:p>
            <a:r>
              <a:rPr lang="en-US"/>
              <a:t>The information contained in this presentation is considered Confidential Information of Hewlett Packard Enterprise (HPE) and is subject to the Confidentiality terms and conditions in your HPE vendor or partner agreement</a:t>
            </a:r>
          </a:p>
          <a:p>
            <a:r>
              <a:rPr lang="en-US"/>
              <a:t>This presentation may be shared with HPE Authorized Service Providers and Channel Partners in hard-copy or electronic format for their internal training purposes only</a:t>
            </a:r>
          </a:p>
          <a:p>
            <a:r>
              <a:rPr lang="en-US"/>
              <a:t>This presentation is NOT to be used as a ‘leave behind’ for HPE external customers</a:t>
            </a:r>
          </a:p>
          <a:p>
            <a:r>
              <a:rPr lang="en-US"/>
              <a:t>The information in the presentation may only be shared verbally with HPE external customers who are under CDA and should NOT be used for commercial purposes </a:t>
            </a:r>
          </a:p>
          <a:p>
            <a:r>
              <a:rPr lang="en-US"/>
              <a:t>Do not remove any classification labels, warnings or disclaimers on any slide or modify this presentation to change the classification level</a:t>
            </a:r>
          </a:p>
          <a:p>
            <a:r>
              <a:rPr lang="en-US"/>
              <a:t>Do not remove this slide from the presentation</a:t>
            </a:r>
          </a:p>
          <a:p>
            <a:r>
              <a:rPr lang="en-US"/>
              <a:t>HPE does not warrant or represent that it will introduce any product to which the information relates</a:t>
            </a:r>
          </a:p>
          <a:p>
            <a:r>
              <a:rPr lang="en-US"/>
              <a:t>The information contained herein is subject to change without notice</a:t>
            </a:r>
          </a:p>
          <a:p>
            <a:r>
              <a:rPr lang="en-US"/>
              <a:t>HPE makes no warranties regarding the accuracy of this information</a:t>
            </a:r>
          </a:p>
          <a:p>
            <a:r>
              <a:rPr lang="en-US"/>
              <a:t>The only warranties for HPE products and services are set forth in the express warranty statements accompanying such products and services</a:t>
            </a:r>
          </a:p>
          <a:p>
            <a:r>
              <a:rPr lang="en-US"/>
              <a:t>Nothing herein should be construed as constituting an additional warranty</a:t>
            </a:r>
          </a:p>
          <a:p>
            <a:r>
              <a:rPr lang="en-US"/>
              <a:t>HPE shall not be liable for technical or editorial errors or omissions contained herein</a:t>
            </a:r>
          </a:p>
          <a:p>
            <a:r>
              <a:rPr lang="en-US"/>
              <a:t>Strict adherence to the HPE Standards of Business Conduct regarding this classification level is critical</a:t>
            </a:r>
          </a:p>
        </p:txBody>
      </p:sp>
      <p:sp>
        <p:nvSpPr>
          <p:cNvPr id="2" name="Title"/>
          <p:cNvSpPr txBox="1">
            <a:spLocks noGrp="1"/>
          </p:cNvSpPr>
          <p:nvPr>
            <p:ph type="title"/>
          </p:nvPr>
        </p:nvSpPr>
        <p:spPr>
          <a:xfrm>
            <a:off x="285743" y="391852"/>
            <a:ext cx="11498270" cy="401362"/>
          </a:xfrm>
        </p:spPr>
        <p:txBody>
          <a:bodyPr/>
          <a:lstStyle/>
          <a:p>
            <a:r>
              <a:rPr lang="en-US"/>
              <a:t>Confidential Disclosure Agreement</a:t>
            </a:r>
          </a:p>
        </p:txBody>
      </p:sp>
      <p:sp>
        <p:nvSpPr>
          <p:cNvPr id="6" name="Footer Placeholder 5">
            <a:extLst>
              <a:ext uri="{FF2B5EF4-FFF2-40B4-BE49-F238E27FC236}">
                <a16:creationId xmlns:a16="http://schemas.microsoft.com/office/drawing/2014/main" id="{9FE76458-B0C8-D640-5457-7CB884D5D209}"/>
              </a:ext>
            </a:extLst>
          </p:cNvPr>
          <p:cNvSpPr>
            <a:spLocks noGrp="1"/>
          </p:cNvSpPr>
          <p:nvPr>
            <p:ph type="ftr" sz="quarter" idx="18"/>
          </p:nvPr>
        </p:nvSpPr>
        <p:spPr/>
        <p:txBody>
          <a:bodyPr/>
          <a:lstStyle/>
          <a:p>
            <a:r>
              <a:rPr lang="en-US"/>
              <a:t>Confidential | For Training Purposes Only</a:t>
            </a:r>
          </a:p>
        </p:txBody>
      </p:sp>
      <p:sp>
        <p:nvSpPr>
          <p:cNvPr id="3" name="Slide Number Placeholder 2">
            <a:extLst>
              <a:ext uri="{FF2B5EF4-FFF2-40B4-BE49-F238E27FC236}">
                <a16:creationId xmlns:a16="http://schemas.microsoft.com/office/drawing/2014/main" id="{58AC622B-65BB-FB53-F7D8-7D2EEE452389}"/>
              </a:ext>
            </a:extLst>
          </p:cNvPr>
          <p:cNvSpPr>
            <a:spLocks noGrp="1"/>
          </p:cNvSpPr>
          <p:nvPr>
            <p:ph type="sldNum" sz="quarter" idx="19"/>
          </p:nvPr>
        </p:nvSpPr>
        <p:spPr/>
        <p:txBody>
          <a:bodyPr/>
          <a:lstStyle/>
          <a:p>
            <a:pPr defTabSz="1088421">
              <a:buFontTx/>
              <a:buBlip>
                <a:blip r:embed="rId4"/>
              </a:buBlip>
            </a:pPr>
            <a:fld id="{104FC826-72BB-4AF1-BA01-A94F7396A7DC}" type="slidenum">
              <a:rPr lang="en-US" smtClean="0"/>
              <a:pPr defTabSz="1088421">
                <a:buFontTx/>
                <a:buBlip>
                  <a:blip r:embed="rId4"/>
                </a:buBlip>
              </a:pPr>
              <a:t>2</a:t>
            </a:fld>
            <a:endParaRPr lang="en-US"/>
          </a:p>
        </p:txBody>
      </p:sp>
    </p:spTree>
    <p:custDataLst>
      <p:tags r:id="rId1"/>
    </p:custDataLst>
    <p:extLst>
      <p:ext uri="{BB962C8B-B14F-4D97-AF65-F5344CB8AC3E}">
        <p14:creationId xmlns:p14="http://schemas.microsoft.com/office/powerpoint/2010/main" val="26923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C1BD6A3-EF80-7B75-44E0-34EC320AE6F2}"/>
              </a:ext>
            </a:extLst>
          </p:cNvPr>
          <p:cNvSpPr>
            <a:spLocks noGrp="1"/>
          </p:cNvSpPr>
          <p:nvPr>
            <p:ph idx="1"/>
          </p:nvPr>
        </p:nvSpPr>
        <p:spPr>
          <a:xfrm>
            <a:off x="332478" y="1348082"/>
            <a:ext cx="11404800" cy="4026849"/>
          </a:xfrm>
        </p:spPr>
        <p:txBody>
          <a:bodyPr>
            <a:normAutofit/>
          </a:bodyPr>
          <a:lstStyle/>
          <a:p>
            <a:pPr marL="0" marR="0" indent="0">
              <a:spcBef>
                <a:spcPts val="0"/>
              </a:spcBef>
              <a:spcAft>
                <a:spcPts val="0"/>
              </a:spcAft>
              <a:buNone/>
            </a:pPr>
            <a:r>
              <a:rPr lang="en-GB" sz="2000" b="1">
                <a:effectLst/>
                <a:ea typeface="Aptos" panose="020B0004020202020204" pitchFamily="34" charset="0"/>
                <a:cs typeface="Aptos" panose="020B0004020202020204" pitchFamily="34" charset="0"/>
              </a:rPr>
              <a:t>Learn more about HPE Private Cloud AI</a:t>
            </a:r>
            <a:endParaRPr lang="en-GB" sz="2000" b="1">
              <a:ea typeface="Aptos" panose="020B0004020202020204" pitchFamily="34" charset="0"/>
              <a:cs typeface="Aptos" panose="020B0004020202020204" pitchFamily="34" charset="0"/>
            </a:endParaRPr>
          </a:p>
          <a:p>
            <a:pPr>
              <a:spcBef>
                <a:spcPts val="0"/>
              </a:spcBef>
            </a:pPr>
            <a:r>
              <a:rPr lang="en-GB" sz="2000">
                <a:ea typeface="Times New Roman" panose="02020603050405020304" pitchFamily="18" charset="0"/>
                <a:cs typeface="Aptos" panose="020B0004020202020204" pitchFamily="34" charset="0"/>
              </a:rPr>
              <a:t>HPE Private Cloud AI developer system NVIDIA GTC </a:t>
            </a:r>
            <a:r>
              <a:rPr lang="en-GB" sz="2000" b="1">
                <a:ea typeface="Times New Roman" panose="02020603050405020304" pitchFamily="18" charset="0"/>
                <a:cs typeface="Aptos" panose="020B0004020202020204" pitchFamily="34" charset="0"/>
                <a:hlinkClick r:id="rId2"/>
              </a:rPr>
              <a:t>announcement</a:t>
            </a:r>
            <a:endParaRPr lang="en-GB" sz="2000" b="1">
              <a:effectLst/>
              <a:ea typeface="Times New Roman" panose="02020603050405020304" pitchFamily="18" charset="0"/>
              <a:cs typeface="Aptos" panose="020B0004020202020204" pitchFamily="34" charset="0"/>
            </a:endParaRPr>
          </a:p>
          <a:p>
            <a:pPr>
              <a:spcBef>
                <a:spcPts val="0"/>
              </a:spcBef>
            </a:pPr>
            <a:r>
              <a:rPr lang="en-GB" sz="2000">
                <a:effectLst/>
                <a:ea typeface="Times New Roman" panose="02020603050405020304" pitchFamily="18" charset="0"/>
                <a:cs typeface="Aptos" panose="020B0004020202020204" pitchFamily="34" charset="0"/>
              </a:rPr>
              <a:t>Find additional resources in the </a:t>
            </a:r>
            <a:r>
              <a:rPr lang="en-GB" sz="2000" b="1" u="sng">
                <a:solidFill>
                  <a:srgbClr val="467886"/>
                </a:solidFill>
                <a:effectLst/>
                <a:ea typeface="Times New Roman" panose="02020603050405020304" pitchFamily="18" charset="0"/>
                <a:cs typeface="Aptos" panose="020B0004020202020204" pitchFamily="34" charset="0"/>
                <a:hlinkClick r:id="rId3"/>
              </a:rPr>
              <a:t>HPE Private Cloud AI Briefcase</a:t>
            </a:r>
            <a:r>
              <a:rPr lang="en-GB" sz="2000">
                <a:effectLst/>
                <a:ea typeface="Times New Roman" panose="02020603050405020304" pitchFamily="18" charset="0"/>
                <a:cs typeface="Aptos" panose="020B0004020202020204" pitchFamily="34" charset="0"/>
              </a:rPr>
              <a:t>.</a:t>
            </a:r>
            <a:endParaRPr lang="en-GB" sz="2000">
              <a:effectLst/>
              <a:ea typeface="Aptos" panose="020B0004020202020204" pitchFamily="34" charset="0"/>
              <a:cs typeface="Aptos" panose="020B0004020202020204" pitchFamily="34" charset="0"/>
            </a:endParaRPr>
          </a:p>
          <a:p>
            <a:pPr marL="0" indent="0">
              <a:spcBef>
                <a:spcPts val="0"/>
              </a:spcBef>
              <a:buNone/>
            </a:pPr>
            <a:endParaRPr lang="en-GB" sz="2000" b="1">
              <a:ea typeface="Aptos" panose="020B0004020202020204" pitchFamily="34" charset="0"/>
              <a:cs typeface="Aptos" panose="020B0004020202020204" pitchFamily="34" charset="0"/>
            </a:endParaRPr>
          </a:p>
          <a:p>
            <a:pPr marL="0" indent="0">
              <a:spcBef>
                <a:spcPts val="0"/>
              </a:spcBef>
              <a:buNone/>
            </a:pPr>
            <a:r>
              <a:rPr lang="en-GB" sz="2000" b="1">
                <a:ea typeface="Aptos" panose="020B0004020202020204" pitchFamily="34" charset="0"/>
                <a:cs typeface="Aptos" panose="020B0004020202020204" pitchFamily="34" charset="0"/>
              </a:rPr>
              <a:t>Technical Training</a:t>
            </a:r>
          </a:p>
          <a:p>
            <a:pPr marL="0" indent="0">
              <a:spcBef>
                <a:spcPts val="0"/>
              </a:spcBef>
              <a:buNone/>
            </a:pPr>
            <a:r>
              <a:rPr lang="en-GB" sz="2000">
                <a:effectLst/>
                <a:ea typeface="Times New Roman" panose="02020603050405020304" pitchFamily="18" charset="0"/>
                <a:hlinkClick r:id="rId4"/>
              </a:rPr>
              <a:t>HPE Private Cloud AI learning Path  </a:t>
            </a:r>
            <a:r>
              <a:rPr lang="en-GB" sz="2000">
                <a:effectLst/>
                <a:ea typeface="Times New Roman" panose="02020603050405020304" pitchFamily="18" charset="0"/>
              </a:rPr>
              <a:t>includes these and more training</a:t>
            </a:r>
          </a:p>
          <a:p>
            <a:pPr lvl="1">
              <a:spcBef>
                <a:spcPts val="0"/>
              </a:spcBef>
              <a:buFont typeface="Arial" panose="020B0604020202020204" pitchFamily="34" charset="0"/>
              <a:buChar char="•"/>
            </a:pPr>
            <a:r>
              <a:rPr lang="en-GB" sz="1800">
                <a:effectLst/>
                <a:ea typeface="Times New Roman" panose="02020603050405020304" pitchFamily="18" charset="0"/>
              </a:rPr>
              <a:t>TekTalk on Point: </a:t>
            </a:r>
            <a:r>
              <a:rPr lang="en-US" sz="1800">
                <a:hlinkClick r:id="rId5"/>
              </a:rPr>
              <a:t>Introducing NVIDIA AI Computing by HPE and the HPE Private Cloud AI</a:t>
            </a:r>
            <a:r>
              <a:rPr lang="en-GB" sz="1800">
                <a:effectLst/>
                <a:ea typeface="Times New Roman" panose="02020603050405020304" pitchFamily="18" charset="0"/>
              </a:rPr>
              <a:t>.</a:t>
            </a:r>
          </a:p>
          <a:p>
            <a:pPr lvl="1">
              <a:spcBef>
                <a:spcPts val="0"/>
              </a:spcBef>
              <a:buFont typeface="Arial" panose="020B0604020202020204" pitchFamily="34" charset="0"/>
              <a:buChar char="•"/>
            </a:pPr>
            <a:r>
              <a:rPr lang="en-GB" sz="1800" err="1"/>
              <a:t>TekTalk</a:t>
            </a:r>
            <a:r>
              <a:rPr lang="en-GB" sz="1800"/>
              <a:t>:  </a:t>
            </a:r>
            <a:r>
              <a:rPr lang="en-GB" sz="1800">
                <a:hlinkClick r:id="rId6"/>
              </a:rPr>
              <a:t>HPE Private Cloud AI Workload Sizing and Configurations</a:t>
            </a:r>
            <a:r>
              <a:rPr lang="en-GB" sz="1800"/>
              <a:t>.</a:t>
            </a:r>
          </a:p>
          <a:p>
            <a:pPr lvl="1">
              <a:spcBef>
                <a:spcPts val="0"/>
              </a:spcBef>
              <a:buFont typeface="Arial" panose="020B0604020202020204" pitchFamily="34" charset="0"/>
              <a:buChar char="•"/>
            </a:pPr>
            <a:r>
              <a:rPr lang="en-GB" sz="1800" err="1">
                <a:ea typeface="Aptos" panose="020B0004020202020204" pitchFamily="34" charset="0"/>
              </a:rPr>
              <a:t>TekTalk</a:t>
            </a:r>
            <a:r>
              <a:rPr lang="en-GB" sz="1800">
                <a:ea typeface="Aptos" panose="020B0004020202020204" pitchFamily="34" charset="0"/>
              </a:rPr>
              <a:t>:  </a:t>
            </a:r>
            <a:r>
              <a:rPr lang="en-GB" sz="1800">
                <a:ea typeface="Aptos" panose="020B0004020202020204" pitchFamily="34" charset="0"/>
                <a:hlinkClick r:id="rId7"/>
              </a:rPr>
              <a:t>AI Essentials Foundations</a:t>
            </a:r>
            <a:endParaRPr lang="en-GB" sz="1800">
              <a:ea typeface="Aptos" panose="020B0004020202020204" pitchFamily="34" charset="0"/>
            </a:endParaRPr>
          </a:p>
          <a:p>
            <a:pPr lvl="1">
              <a:spcBef>
                <a:spcPts val="0"/>
              </a:spcBef>
              <a:buFont typeface="Arial" panose="020B0604020202020204" pitchFamily="34" charset="0"/>
              <a:buChar char="•"/>
            </a:pPr>
            <a:r>
              <a:rPr lang="en-GB" sz="1800" err="1">
                <a:ea typeface="Aptos" panose="020B0004020202020204" pitchFamily="34" charset="0"/>
              </a:rPr>
              <a:t>TekTalk</a:t>
            </a:r>
            <a:r>
              <a:rPr lang="en-GB" sz="1800">
                <a:ea typeface="Aptos" panose="020B0004020202020204" pitchFamily="34" charset="0"/>
              </a:rPr>
              <a:t>:  </a:t>
            </a:r>
            <a:r>
              <a:rPr lang="en-GB" sz="1800">
                <a:ea typeface="Aptos" panose="020B0004020202020204" pitchFamily="34" charset="0"/>
                <a:hlinkClick r:id="rId8"/>
              </a:rPr>
              <a:t>HPE Private Cloud AI Overview</a:t>
            </a:r>
            <a:endParaRPr lang="en-US" sz="1800">
              <a:ea typeface="Aptos" panose="020B0004020202020204" pitchFamily="34" charset="0"/>
            </a:endParaRPr>
          </a:p>
          <a:p>
            <a:pPr marL="0" marR="0" lvl="0" indent="0">
              <a:spcBef>
                <a:spcPts val="0"/>
              </a:spcBef>
              <a:spcAft>
                <a:spcPts val="0"/>
              </a:spcAft>
              <a:buNone/>
            </a:pPr>
            <a:r>
              <a:rPr lang="en-GB" sz="2000">
                <a:solidFill>
                  <a:srgbClr val="000000"/>
                </a:solidFill>
                <a:effectLst/>
                <a:ea typeface="Times New Roman" panose="02020603050405020304" pitchFamily="18" charset="0"/>
              </a:rPr>
              <a:t>NVIDIA Learning Paths</a:t>
            </a:r>
            <a:endParaRPr lang="en-GB" sz="2000">
              <a:solidFill>
                <a:srgbClr val="000000"/>
              </a:solidFill>
              <a:effectLst/>
              <a:ea typeface="Times New Roman" panose="02020603050405020304" pitchFamily="18" charset="0"/>
              <a:hlinkClick r:id="rId9"/>
            </a:endParaRPr>
          </a:p>
          <a:p>
            <a:pPr lvl="1">
              <a:spcBef>
                <a:spcPts val="0"/>
              </a:spcBef>
              <a:buFont typeface="Arial" panose="020B0604020202020204" pitchFamily="34" charset="0"/>
              <a:buChar char="•"/>
            </a:pPr>
            <a:r>
              <a:rPr lang="en-GB" sz="1800">
                <a:solidFill>
                  <a:srgbClr val="000000"/>
                </a:solidFill>
                <a:effectLst/>
                <a:ea typeface="Times New Roman" panose="02020603050405020304" pitchFamily="18" charset="0"/>
                <a:hlinkClick r:id="rId9"/>
              </a:rPr>
              <a:t>AI Foundations (minor)</a:t>
            </a:r>
            <a:endParaRPr lang="en-GB" sz="1800">
              <a:solidFill>
                <a:srgbClr val="000000"/>
              </a:solidFill>
              <a:effectLst/>
              <a:ea typeface="Times New Roman" panose="02020603050405020304" pitchFamily="18" charset="0"/>
            </a:endParaRPr>
          </a:p>
          <a:p>
            <a:pPr lvl="1">
              <a:spcBef>
                <a:spcPts val="0"/>
              </a:spcBef>
              <a:buFont typeface="Arial" panose="020B0604020202020204" pitchFamily="34" charset="0"/>
              <a:buChar char="•"/>
            </a:pPr>
            <a:r>
              <a:rPr lang="en-GB" sz="1800">
                <a:solidFill>
                  <a:srgbClr val="000000"/>
                </a:solidFill>
                <a:effectLst/>
                <a:ea typeface="Times New Roman" panose="02020603050405020304" pitchFamily="18" charset="0"/>
                <a:hlinkClick r:id="rId10"/>
              </a:rPr>
              <a:t>AI Compute Foundations</a:t>
            </a:r>
            <a:endParaRPr lang="en-GB" sz="1800">
              <a:solidFill>
                <a:srgbClr val="000000"/>
              </a:solidFill>
              <a:effectLst/>
              <a:ea typeface="Times New Roman" panose="02020603050405020304" pitchFamily="18" charset="0"/>
            </a:endParaRPr>
          </a:p>
          <a:p>
            <a:pPr lvl="1">
              <a:spcBef>
                <a:spcPts val="0"/>
              </a:spcBef>
              <a:buFont typeface="Arial" panose="020B0604020202020204" pitchFamily="34" charset="0"/>
              <a:buChar char="•"/>
            </a:pPr>
            <a:r>
              <a:rPr lang="en-GB" sz="1800">
                <a:solidFill>
                  <a:srgbClr val="000000"/>
                </a:solidFill>
                <a:ea typeface="Times New Roman" panose="02020603050405020304" pitchFamily="18" charset="0"/>
                <a:hlinkClick r:id="rId11"/>
              </a:rPr>
              <a:t>AI Technical Training</a:t>
            </a:r>
            <a:endParaRPr lang="en-GB" sz="1800">
              <a:solidFill>
                <a:srgbClr val="000000"/>
              </a:solidFill>
              <a:effectLst/>
              <a:ea typeface="Times New Roman" panose="02020603050405020304" pitchFamily="18" charset="0"/>
            </a:endParaRPr>
          </a:p>
          <a:p>
            <a:pPr marL="0" indent="0">
              <a:buNone/>
            </a:pPr>
            <a:endParaRPr lang="en-GB"/>
          </a:p>
        </p:txBody>
      </p:sp>
      <p:sp>
        <p:nvSpPr>
          <p:cNvPr id="5" name="Title 4">
            <a:extLst>
              <a:ext uri="{FF2B5EF4-FFF2-40B4-BE49-F238E27FC236}">
                <a16:creationId xmlns:a16="http://schemas.microsoft.com/office/drawing/2014/main" id="{7569388E-F0F9-7DDA-7645-748DB2E99C31}"/>
              </a:ext>
            </a:extLst>
          </p:cNvPr>
          <p:cNvSpPr>
            <a:spLocks noGrp="1"/>
          </p:cNvSpPr>
          <p:nvPr>
            <p:ph type="title"/>
          </p:nvPr>
        </p:nvSpPr>
        <p:spPr/>
        <p:txBody>
          <a:bodyPr/>
          <a:lstStyle/>
          <a:p>
            <a:r>
              <a:rPr lang="en-GB"/>
              <a:t>Technical and HPE Private Cloud AI Resources</a:t>
            </a:r>
          </a:p>
        </p:txBody>
      </p:sp>
      <p:sp>
        <p:nvSpPr>
          <p:cNvPr id="3" name="Footer Placeholder 3">
            <a:extLst>
              <a:ext uri="{FF2B5EF4-FFF2-40B4-BE49-F238E27FC236}">
                <a16:creationId xmlns:a16="http://schemas.microsoft.com/office/drawing/2014/main" id="{28FBC820-3A65-59C4-7C5B-33A41D576E6C}"/>
              </a:ext>
            </a:extLst>
          </p:cNvPr>
          <p:cNvSpPr>
            <a:spLocks noGrp="1"/>
          </p:cNvSpPr>
          <p:nvPr>
            <p:ph type="ftr" sz="quarter" idx="18"/>
          </p:nvPr>
        </p:nvSpPr>
        <p:spPr>
          <a:xfrm>
            <a:off x="3721696" y="6129337"/>
            <a:ext cx="7481160" cy="411581"/>
          </a:xfrm>
        </p:spPr>
        <p:txBody>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MetricHPE"/>
                <a:ea typeface="+mn-ea"/>
                <a:cs typeface="+mn-cs"/>
              </a:rPr>
              <a:t>CONFIDENTIAL - FOR TRAINING USE ONLY</a:t>
            </a:r>
          </a:p>
        </p:txBody>
      </p:sp>
    </p:spTree>
    <p:extLst>
      <p:ext uri="{BB962C8B-B14F-4D97-AF65-F5344CB8AC3E}">
        <p14:creationId xmlns:p14="http://schemas.microsoft.com/office/powerpoint/2010/main" val="303455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196227-0D15-0D41-E0CA-98C42F71D470}"/>
              </a:ext>
            </a:extLst>
          </p:cNvPr>
          <p:cNvSpPr>
            <a:spLocks noGrp="1"/>
          </p:cNvSpPr>
          <p:nvPr>
            <p:ph type="title"/>
          </p:nvPr>
        </p:nvSpPr>
        <p:spPr/>
        <p:txBody>
          <a:bodyPr/>
          <a:lstStyle/>
          <a:p>
            <a:r>
              <a:rPr lang="en-US">
                <a:blipFill>
                  <a:blip r:embed="rId4"/>
                  <a:stretch>
                    <a:fillRect/>
                  </a:stretch>
                </a:blipFill>
              </a:rPr>
              <a:t>Q&amp;A</a:t>
            </a:r>
          </a:p>
        </p:txBody>
      </p:sp>
      <p:sp>
        <p:nvSpPr>
          <p:cNvPr id="6" name="Footer Placeholder 5">
            <a:extLst>
              <a:ext uri="{FF2B5EF4-FFF2-40B4-BE49-F238E27FC236}">
                <a16:creationId xmlns:a16="http://schemas.microsoft.com/office/drawing/2014/main" id="{964B5496-2587-EE17-F2E6-3410D16849E0}"/>
              </a:ext>
            </a:extLst>
          </p:cNvPr>
          <p:cNvSpPr>
            <a:spLocks noGrp="1"/>
          </p:cNvSpPr>
          <p:nvPr>
            <p:ph type="ftr" sz="quarter" idx="10"/>
          </p:nvPr>
        </p:nvSpPr>
        <p:spPr/>
        <p:txBody>
          <a:bodyPr/>
          <a:lstStyle/>
          <a:p>
            <a:r>
              <a:rPr lang="en-US"/>
              <a:t>Confidential | For Training Purposes Only</a:t>
            </a:r>
          </a:p>
        </p:txBody>
      </p:sp>
      <p:sp>
        <p:nvSpPr>
          <p:cNvPr id="2" name="Slide Number Placeholder 1">
            <a:extLst>
              <a:ext uri="{FF2B5EF4-FFF2-40B4-BE49-F238E27FC236}">
                <a16:creationId xmlns:a16="http://schemas.microsoft.com/office/drawing/2014/main" id="{238B06C7-C69D-4DD7-FE2C-A69C1EB7D9C2}"/>
              </a:ext>
            </a:extLst>
          </p:cNvPr>
          <p:cNvSpPr>
            <a:spLocks noGrp="1"/>
          </p:cNvSpPr>
          <p:nvPr>
            <p:ph type="sldNum" sz="quarter" idx="11"/>
          </p:nvPr>
        </p:nvSpPr>
        <p:spPr/>
        <p:txBody>
          <a:bodyPr/>
          <a:lstStyle/>
          <a:p>
            <a:pPr defTabSz="1088421"/>
            <a:fld id="{104FC826-72BB-4AF1-BA01-A94F7396A7DC}" type="slidenum">
              <a:rPr lang="en-US" smtClean="0"/>
              <a:pPr defTabSz="1088421"/>
              <a:t>21</a:t>
            </a:fld>
            <a:endParaRPr lang="en-US"/>
          </a:p>
        </p:txBody>
      </p:sp>
    </p:spTree>
    <p:custDataLst>
      <p:tags r:id="rId1"/>
    </p:custDataLst>
    <p:extLst>
      <p:ext uri="{BB962C8B-B14F-4D97-AF65-F5344CB8AC3E}">
        <p14:creationId xmlns:p14="http://schemas.microsoft.com/office/powerpoint/2010/main" val="159510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0E80A-84FC-4F85-8FA0-F73EBCFE28DF}"/>
              </a:ext>
            </a:extLst>
          </p:cNvPr>
          <p:cNvSpPr>
            <a:spLocks noGrp="1"/>
          </p:cNvSpPr>
          <p:nvPr>
            <p:ph type="title"/>
          </p:nvPr>
        </p:nvSpPr>
        <p:spPr/>
        <p:txBody>
          <a:bodyPr/>
          <a:lstStyle/>
          <a:p>
            <a:r>
              <a:rPr lang="en-US">
                <a:blipFill dpi="0" rotWithShape="1">
                  <a:blip r:embed="rId4"/>
                  <a:srcRect/>
                  <a:stretch>
                    <a:fillRect/>
                  </a:stretch>
                </a:blipFill>
              </a:rPr>
              <a:t>Thank you</a:t>
            </a:r>
          </a:p>
        </p:txBody>
      </p:sp>
      <p:sp>
        <p:nvSpPr>
          <p:cNvPr id="3" name="Footer Placeholder 2">
            <a:extLst>
              <a:ext uri="{FF2B5EF4-FFF2-40B4-BE49-F238E27FC236}">
                <a16:creationId xmlns:a16="http://schemas.microsoft.com/office/drawing/2014/main" id="{4CBBF7B4-3779-D542-D766-58281D5BD799}"/>
              </a:ext>
            </a:extLst>
          </p:cNvPr>
          <p:cNvSpPr>
            <a:spLocks noGrp="1"/>
          </p:cNvSpPr>
          <p:nvPr>
            <p:ph type="ftr" sz="quarter" idx="10"/>
          </p:nvPr>
        </p:nvSpPr>
        <p:spPr/>
        <p:txBody>
          <a:bodyPr/>
          <a:lstStyle/>
          <a:p>
            <a:r>
              <a:rPr lang="en-US"/>
              <a:t>Confidential | For Training Purposes Only</a:t>
            </a:r>
          </a:p>
        </p:txBody>
      </p:sp>
      <p:sp>
        <p:nvSpPr>
          <p:cNvPr id="5" name="Slide Number Placeholder 4">
            <a:extLst>
              <a:ext uri="{FF2B5EF4-FFF2-40B4-BE49-F238E27FC236}">
                <a16:creationId xmlns:a16="http://schemas.microsoft.com/office/drawing/2014/main" id="{A50B882D-70C0-6275-9F4D-7DEEC4AD6D1F}"/>
              </a:ext>
            </a:extLst>
          </p:cNvPr>
          <p:cNvSpPr>
            <a:spLocks noGrp="1"/>
          </p:cNvSpPr>
          <p:nvPr>
            <p:ph type="sldNum" sz="quarter" idx="11"/>
          </p:nvPr>
        </p:nvSpPr>
        <p:spPr/>
        <p:txBody>
          <a:bodyPr/>
          <a:lstStyle/>
          <a:p>
            <a:pPr defTabSz="1088421"/>
            <a:fld id="{104FC826-72BB-4AF1-BA01-A94F7396A7DC}" type="slidenum">
              <a:rPr lang="en-US" smtClean="0"/>
              <a:pPr defTabSz="1088421"/>
              <a:t>22</a:t>
            </a:fld>
            <a:endParaRPr lang="en-US"/>
          </a:p>
        </p:txBody>
      </p:sp>
    </p:spTree>
    <p:custDataLst>
      <p:tags r:id="rId1"/>
    </p:custDataLst>
    <p:extLst>
      <p:ext uri="{BB962C8B-B14F-4D97-AF65-F5344CB8AC3E}">
        <p14:creationId xmlns:p14="http://schemas.microsoft.com/office/powerpoint/2010/main" val="190774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hape&#10;&#10;Description automatically generated">
            <a:extLst>
              <a:ext uri="{FF2B5EF4-FFF2-40B4-BE49-F238E27FC236}">
                <a16:creationId xmlns:a16="http://schemas.microsoft.com/office/drawing/2014/main" id="{3EBD8749-6682-6828-813B-AD0475BEC60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0" y="1508760"/>
            <a:ext cx="12198096" cy="3291840"/>
          </a:xfrm>
          <a:prstGeom prst="rect">
            <a:avLst/>
          </a:prstGeom>
        </p:spPr>
      </p:pic>
      <p:sp>
        <p:nvSpPr>
          <p:cNvPr id="11" name="Title 10">
            <a:extLst>
              <a:ext uri="{FF2B5EF4-FFF2-40B4-BE49-F238E27FC236}">
                <a16:creationId xmlns:a16="http://schemas.microsoft.com/office/drawing/2014/main" id="{74439D97-066D-C90F-BC2B-BF38C2BF4B78}"/>
              </a:ext>
            </a:extLst>
          </p:cNvPr>
          <p:cNvSpPr>
            <a:spLocks noGrp="1"/>
          </p:cNvSpPr>
          <p:nvPr>
            <p:ph type="title"/>
          </p:nvPr>
        </p:nvSpPr>
        <p:spPr/>
        <p:txBody>
          <a:bodyPr/>
          <a:lstStyle/>
          <a:p>
            <a:r>
              <a:rPr lang="en-US"/>
              <a:t>Introduction</a:t>
            </a:r>
          </a:p>
        </p:txBody>
      </p:sp>
      <p:sp>
        <p:nvSpPr>
          <p:cNvPr id="2" name="Footer Placeholder 1">
            <a:extLst>
              <a:ext uri="{FF2B5EF4-FFF2-40B4-BE49-F238E27FC236}">
                <a16:creationId xmlns:a16="http://schemas.microsoft.com/office/drawing/2014/main" id="{486F1BBE-04F3-CD32-A449-DA21868E1D57}"/>
              </a:ext>
            </a:extLst>
          </p:cNvPr>
          <p:cNvSpPr>
            <a:spLocks noGrp="1"/>
          </p:cNvSpPr>
          <p:nvPr>
            <p:ph type="ftr" sz="quarter" idx="16"/>
          </p:nvPr>
        </p:nvSpPr>
        <p:spPr/>
        <p:txBody>
          <a:bodyPr/>
          <a:lstStyle/>
          <a:p>
            <a:r>
              <a:rPr lang="en-US"/>
              <a:t>Confidential | For Training Purposes Only</a:t>
            </a:r>
          </a:p>
        </p:txBody>
      </p:sp>
      <p:sp>
        <p:nvSpPr>
          <p:cNvPr id="4" name="Slide Number Placeholder 3">
            <a:extLst>
              <a:ext uri="{FF2B5EF4-FFF2-40B4-BE49-F238E27FC236}">
                <a16:creationId xmlns:a16="http://schemas.microsoft.com/office/drawing/2014/main" id="{A844F3BE-A5A1-2A06-73E8-3FFB1B36959D}"/>
              </a:ext>
            </a:extLst>
          </p:cNvPr>
          <p:cNvSpPr>
            <a:spLocks noGrp="1"/>
          </p:cNvSpPr>
          <p:nvPr>
            <p:ph type="sldNum" sz="quarter" idx="17"/>
          </p:nvPr>
        </p:nvSpPr>
        <p:spPr/>
        <p:txBody>
          <a:bodyPr/>
          <a:lstStyle/>
          <a:p>
            <a:pPr defTabSz="1088421"/>
            <a:fld id="{104FC826-72BB-4AF1-BA01-A94F7396A7DC}" type="slidenum">
              <a:rPr lang="en-US" smtClean="0"/>
              <a:pPr defTabSz="1088421"/>
              <a:t>3</a:t>
            </a:fld>
            <a:endParaRPr lang="en-US"/>
          </a:p>
        </p:txBody>
      </p:sp>
      <p:sp>
        <p:nvSpPr>
          <p:cNvPr id="8" name="TextBox 7">
            <a:extLst>
              <a:ext uri="{FF2B5EF4-FFF2-40B4-BE49-F238E27FC236}">
                <a16:creationId xmlns:a16="http://schemas.microsoft.com/office/drawing/2014/main" id="{8B066E9A-40A3-17F6-DA8C-9E30A0EC7158}"/>
              </a:ext>
            </a:extLst>
          </p:cNvPr>
          <p:cNvSpPr txBox="1"/>
          <p:nvPr/>
        </p:nvSpPr>
        <p:spPr>
          <a:xfrm>
            <a:off x="8255000" y="177800"/>
            <a:ext cx="0" cy="0"/>
          </a:xfrm>
          <a:prstGeom prst="rect">
            <a:avLst/>
          </a:prstGeom>
          <a:noFill/>
          <a:ln w="57150">
            <a:noFill/>
            <a:miter lim="800000"/>
          </a:ln>
        </p:spPr>
        <p:txBody>
          <a:bodyPr wrap="none" lIns="90000" tIns="90000" rIns="90000" bIns="90000" rtlCol="0" anchor="ctr" anchorCtr="0">
            <a:noAutofit/>
          </a:bodyPr>
          <a:lstStyle/>
          <a:p>
            <a:pPr marL="0" indent="0" algn="ctr">
              <a:lnSpc>
                <a:spcPct val="90000"/>
              </a:lnSpc>
              <a:spcBef>
                <a:spcPts val="400"/>
              </a:spcBef>
              <a:buFont typeface="MetricHPE" panose="020B0503030202060203" pitchFamily="34" charset="0"/>
              <a:buNone/>
            </a:pPr>
            <a:endParaRPr lang="en-US" err="1"/>
          </a:p>
        </p:txBody>
      </p:sp>
    </p:spTree>
    <p:custDataLst>
      <p:tags r:id="rId1"/>
    </p:custDataLst>
    <p:extLst>
      <p:ext uri="{BB962C8B-B14F-4D97-AF65-F5344CB8AC3E}">
        <p14:creationId xmlns:p14="http://schemas.microsoft.com/office/powerpoint/2010/main" val="388691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92A542F-FF2A-3223-1259-DA5B8BF238E3}"/>
              </a:ext>
            </a:extLst>
          </p:cNvPr>
          <p:cNvSpPr>
            <a:spLocks noGrp="1"/>
          </p:cNvSpPr>
          <p:nvPr>
            <p:ph type="sldNum" sz="quarter" idx="11"/>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4</a:t>
            </a:fld>
            <a:endParaRPr kumimoji="0" lang="en-US" sz="2000" b="0" i="0" u="none" strike="noStrike" kern="1200" cap="all" spc="0" normalizeH="0" baseline="10000" noProof="0">
              <a:ln>
                <a:noFill/>
              </a:ln>
              <a:solidFill>
                <a:prstClr val="black"/>
              </a:solidFill>
              <a:effectLst/>
              <a:uLnTx/>
              <a:uFillTx/>
              <a:latin typeface="MetricHPE"/>
              <a:ea typeface="+mn-ea"/>
              <a:cs typeface="+mn-cs"/>
            </a:endParaRPr>
          </a:p>
        </p:txBody>
      </p:sp>
      <p:sp>
        <p:nvSpPr>
          <p:cNvPr id="16" name="Slide Number Placeholder 13">
            <a:extLst>
              <a:ext uri="{FF2B5EF4-FFF2-40B4-BE49-F238E27FC236}">
                <a16:creationId xmlns:a16="http://schemas.microsoft.com/office/drawing/2014/main" id="{727698BA-0953-9A15-ACE1-9F7A643EEA38}"/>
              </a:ext>
            </a:extLst>
          </p:cNvPr>
          <p:cNvSpPr txBox="1">
            <a:spLocks/>
          </p:cNvSpPr>
          <p:nvPr/>
        </p:nvSpPr>
        <p:spPr>
          <a:xfrm>
            <a:off x="11202856" y="6301811"/>
            <a:ext cx="684344" cy="365125"/>
          </a:xfrm>
          <a:prstGeom prst="rect">
            <a:avLst/>
          </a:prstGeom>
        </p:spPr>
        <p:txBody>
          <a:bodyPr vert="horz" lIns="91440" tIns="45720" rIns="91440" bIns="45720" rtlCol="0" anchor="ctr"/>
          <a:lstStyle>
            <a:defPPr>
              <a:defRPr lang="en-US"/>
            </a:defPPr>
            <a:lvl1pPr marL="205699" indent="-205699" algn="l" defTabSz="914400" rtl="0" eaLnBrk="1" latinLnBrk="0" hangingPunct="1">
              <a:lnSpc>
                <a:spcPct val="90000"/>
              </a:lnSpc>
              <a:buSzPct val="120000"/>
              <a:buFontTx/>
              <a:buBlip>
                <a:blip r:embed="rId3"/>
              </a:buBlip>
              <a:defRPr sz="2000" kern="1200" cap="all" normalizeH="0" baseline="100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4</a:t>
            </a:fld>
            <a:endParaRPr kumimoji="0" lang="en-US" sz="2000" b="0" i="0" u="none" strike="noStrike" kern="1200" cap="all" spc="0" normalizeH="0" baseline="10000" noProof="0">
              <a:ln>
                <a:noFill/>
              </a:ln>
              <a:solidFill>
                <a:prstClr val="black"/>
              </a:solidFill>
              <a:effectLst/>
              <a:uLnTx/>
              <a:uFillTx/>
              <a:latin typeface="MetricHPE"/>
              <a:ea typeface="+mn-ea"/>
              <a:cs typeface="+mn-cs"/>
            </a:endParaRPr>
          </a:p>
        </p:txBody>
      </p:sp>
      <p:sp>
        <p:nvSpPr>
          <p:cNvPr id="17" name="Title 4">
            <a:extLst>
              <a:ext uri="{FF2B5EF4-FFF2-40B4-BE49-F238E27FC236}">
                <a16:creationId xmlns:a16="http://schemas.microsoft.com/office/drawing/2014/main" id="{3D3EBB5A-A744-371A-2F98-309882445ECF}"/>
              </a:ext>
            </a:extLst>
          </p:cNvPr>
          <p:cNvSpPr txBox="1">
            <a:spLocks/>
          </p:cNvSpPr>
          <p:nvPr/>
        </p:nvSpPr>
        <p:spPr>
          <a:xfrm>
            <a:off x="1818477" y="76152"/>
            <a:ext cx="8414368" cy="401362"/>
          </a:xfrm>
          <a:prstGeom prst="rect">
            <a:avLst/>
          </a:prstGeom>
        </p:spPr>
        <p:txBody>
          <a:bodyPr/>
          <a:lst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01A982"/>
                </a:solidFill>
                <a:effectLst/>
                <a:uLnTx/>
                <a:uFillTx/>
                <a:latin typeface="MetricHPE" panose="020B0503030202060203" pitchFamily="34" charset="77"/>
                <a:ea typeface="+mj-ea"/>
                <a:cs typeface="+mj-cs"/>
              </a:rPr>
              <a:t>NVIDIA AI Computing by HPE</a:t>
            </a:r>
          </a:p>
        </p:txBody>
      </p:sp>
      <p:sp>
        <p:nvSpPr>
          <p:cNvPr id="51" name="Title 4">
            <a:extLst>
              <a:ext uri="{FF2B5EF4-FFF2-40B4-BE49-F238E27FC236}">
                <a16:creationId xmlns:a16="http://schemas.microsoft.com/office/drawing/2014/main" id="{44EDFCD1-CDD1-A01C-0B09-BD38581CB420}"/>
              </a:ext>
            </a:extLst>
          </p:cNvPr>
          <p:cNvSpPr txBox="1">
            <a:spLocks/>
          </p:cNvSpPr>
          <p:nvPr/>
        </p:nvSpPr>
        <p:spPr>
          <a:xfrm>
            <a:off x="1818477" y="613699"/>
            <a:ext cx="8414368" cy="401362"/>
          </a:xfrm>
          <a:prstGeom prst="rect">
            <a:avLst/>
          </a:prstGeom>
        </p:spPr>
        <p:txBody>
          <a:bodyPr/>
          <a:lst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MetricHPE" panose="020B0503030202060203" pitchFamily="34" charset="77"/>
                <a:ea typeface="+mj-ea"/>
                <a:cs typeface="+mj-cs"/>
              </a:rPr>
              <a:t>HPE Private Cloud AI</a:t>
            </a:r>
          </a:p>
        </p:txBody>
      </p:sp>
      <p:pic>
        <p:nvPicPr>
          <p:cNvPr id="15" name="Picture 14" descr="A group of black servers&#10;&#10;Description automatically generated">
            <a:extLst>
              <a:ext uri="{FF2B5EF4-FFF2-40B4-BE49-F238E27FC236}">
                <a16:creationId xmlns:a16="http://schemas.microsoft.com/office/drawing/2014/main" id="{E6597025-83C7-FB9C-5CE8-79808B511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208" y="0"/>
            <a:ext cx="12192000" cy="6858000"/>
          </a:xfrm>
          <a:prstGeom prst="rect">
            <a:avLst/>
          </a:prstGeom>
        </p:spPr>
      </p:pic>
    </p:spTree>
    <p:extLst>
      <p:ext uri="{BB962C8B-B14F-4D97-AF65-F5344CB8AC3E}">
        <p14:creationId xmlns:p14="http://schemas.microsoft.com/office/powerpoint/2010/main" val="418022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5" name="Table 104">
            <a:extLst>
              <a:ext uri="{FF2B5EF4-FFF2-40B4-BE49-F238E27FC236}">
                <a16:creationId xmlns:a16="http://schemas.microsoft.com/office/drawing/2014/main" id="{6E776987-9411-EF3D-93B2-F736C32ABA0C}"/>
              </a:ext>
            </a:extLst>
          </p:cNvPr>
          <p:cNvGraphicFramePr>
            <a:graphicFrameLocks noGrp="1"/>
          </p:cNvGraphicFramePr>
          <p:nvPr>
            <p:extLst>
              <p:ext uri="{D42A27DB-BD31-4B8C-83A1-F6EECF244321}">
                <p14:modId xmlns:p14="http://schemas.microsoft.com/office/powerpoint/2010/main" val="588096876"/>
              </p:ext>
            </p:extLst>
          </p:nvPr>
        </p:nvGraphicFramePr>
        <p:xfrm>
          <a:off x="504731" y="1772087"/>
          <a:ext cx="11279282" cy="3416953"/>
        </p:xfrm>
        <a:graphic>
          <a:graphicData uri="http://schemas.openxmlformats.org/drawingml/2006/table">
            <a:tbl>
              <a:tblPr firstRow="1" bandRow="1">
                <a:effectLst/>
                <a:tableStyleId>{5C22544A-7EE6-4342-B048-85BDC9FD1C3A}</a:tableStyleId>
              </a:tblPr>
              <a:tblGrid>
                <a:gridCol w="2885392">
                  <a:extLst>
                    <a:ext uri="{9D8B030D-6E8A-4147-A177-3AD203B41FA5}">
                      <a16:colId xmlns:a16="http://schemas.microsoft.com/office/drawing/2014/main" val="2716302017"/>
                    </a:ext>
                  </a:extLst>
                </a:gridCol>
                <a:gridCol w="8393890">
                  <a:extLst>
                    <a:ext uri="{9D8B030D-6E8A-4147-A177-3AD203B41FA5}">
                      <a16:colId xmlns:a16="http://schemas.microsoft.com/office/drawing/2014/main" val="3287603113"/>
                    </a:ext>
                  </a:extLst>
                </a:gridCol>
              </a:tblGrid>
              <a:tr h="794640">
                <a:tc>
                  <a:txBody>
                    <a:bodyPr/>
                    <a:lstStyle/>
                    <a:p>
                      <a:r>
                        <a:rPr lang="en-US" sz="1800" b="1">
                          <a:solidFill>
                            <a:schemeClr val="bg1">
                              <a:lumMod val="100000"/>
                            </a:schemeClr>
                          </a:solidFill>
                        </a:rPr>
                        <a:t>Next-Gen Compute Hardware</a:t>
                      </a:r>
                      <a:endParaRPr lang="en-GB" sz="1800" b="1">
                        <a:solidFill>
                          <a:schemeClr val="bg1">
                            <a:lumMod val="100000"/>
                          </a:schemeClr>
                        </a:solidFill>
                      </a:endParaRPr>
                    </a:p>
                  </a:txBody>
                  <a:tcPr marL="1005840" anchor="ctr">
                    <a:lnL w="28575" cap="flat" cmpd="sng" algn="ctr">
                      <a:noFill/>
                      <a:prstDash val="solid"/>
                      <a:round/>
                      <a:headEnd type="none" w="med" len="med"/>
                      <a:tailEnd type="none" w="med" len="med"/>
                    </a:lnL>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1A9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lumMod val="100000"/>
                            </a:schemeClr>
                          </a:solidFill>
                          <a:effectLst/>
                          <a:uLnTx/>
                          <a:uFillTx/>
                          <a:latin typeface="+mn-lt"/>
                          <a:ea typeface="+mn-ea"/>
                          <a:cs typeface="+mn-cs"/>
                        </a:rPr>
                        <a:t>HPE ProLiant DL380a Gen12 based Worker Nodes </a:t>
                      </a:r>
                    </a:p>
                  </a:txBody>
                  <a:tcPr marL="182880" marT="0" marB="0" anchor="ctr">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F5F5F5"/>
                    </a:solidFill>
                  </a:tcPr>
                </a:tc>
                <a:extLst>
                  <a:ext uri="{0D108BD9-81ED-4DB2-BD59-A6C34878D82A}">
                    <a16:rowId xmlns:a16="http://schemas.microsoft.com/office/drawing/2014/main" val="3847301441"/>
                  </a:ext>
                </a:extLst>
              </a:tr>
              <a:tr h="794640">
                <a:tc>
                  <a:txBody>
                    <a:bodyPr/>
                    <a:lstStyle/>
                    <a:p>
                      <a:r>
                        <a:rPr lang="en-US" sz="1800" b="1">
                          <a:solidFill>
                            <a:schemeClr val="bg1">
                              <a:lumMod val="100000"/>
                            </a:schemeClr>
                          </a:solidFill>
                        </a:rPr>
                        <a:t>Latest NVIDIA GPUs</a:t>
                      </a:r>
                      <a:endParaRPr lang="en-GB" sz="1800" b="1">
                        <a:solidFill>
                          <a:schemeClr val="bg1">
                            <a:lumMod val="100000"/>
                          </a:schemeClr>
                        </a:solidFill>
                      </a:endParaRPr>
                    </a:p>
                  </a:txBody>
                  <a:tcPr marL="1005840" anchor="ctr">
                    <a:lnL w="28575" cap="flat" cmpd="sng" algn="ctr">
                      <a:no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1A9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lumMod val="100000"/>
                            </a:schemeClr>
                          </a:solidFill>
                          <a:effectLst/>
                          <a:uLnTx/>
                          <a:uFillTx/>
                          <a:latin typeface="+mn-lt"/>
                          <a:ea typeface="+mn-ea"/>
                          <a:cs typeface="+mn-cs"/>
                        </a:rPr>
                        <a:t>Support for NVIDIA H200 GPUs</a:t>
                      </a:r>
                      <a:endParaRPr kumimoji="0" lang="en-US" sz="1800" b="0" i="0" u="none" strike="noStrike" kern="1200" cap="none" spc="0" normalizeH="0" baseline="0" noProof="0">
                        <a:ln>
                          <a:noFill/>
                        </a:ln>
                        <a:solidFill>
                          <a:srgbClr val="000000"/>
                        </a:solidFill>
                        <a:effectLst/>
                        <a:uLnTx/>
                        <a:uFillTx/>
                        <a:latin typeface="+mn-lt"/>
                        <a:ea typeface="+mn-ea"/>
                        <a:cs typeface="+mn-cs"/>
                      </a:endParaRPr>
                    </a:p>
                  </a:txBody>
                  <a:tcPr marL="182880" marT="0" marB="0" anchor="ctr">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FDFDFD"/>
                    </a:solidFill>
                  </a:tcPr>
                </a:tc>
                <a:extLst>
                  <a:ext uri="{0D108BD9-81ED-4DB2-BD59-A6C34878D82A}">
                    <a16:rowId xmlns:a16="http://schemas.microsoft.com/office/drawing/2014/main" val="3725463988"/>
                  </a:ext>
                </a:extLst>
              </a:tr>
              <a:tr h="794640">
                <a:tc>
                  <a:txBody>
                    <a:bodyPr/>
                    <a:lstStyle/>
                    <a:p>
                      <a:r>
                        <a:rPr lang="en-GB" sz="1800" b="1">
                          <a:solidFill>
                            <a:schemeClr val="bg1">
                              <a:lumMod val="100000"/>
                            </a:schemeClr>
                          </a:solidFill>
                        </a:rPr>
                        <a:t>“Timeless” Expansion Options</a:t>
                      </a:r>
                    </a:p>
                  </a:txBody>
                  <a:tcPr marL="1005840" anchor="ctr">
                    <a:lnL w="28575" cap="flat" cmpd="sng" algn="ctr">
                      <a:no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1A9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Grow your PCAI with Expansion Rack Options</a:t>
                      </a:r>
                      <a:endParaRPr kumimoji="0" lang="en-GB" sz="1800" b="0" i="0" u="none" strike="noStrike" kern="1200" cap="none" spc="0" normalizeH="0" baseline="0" noProof="0">
                        <a:ln>
                          <a:noFill/>
                        </a:ln>
                        <a:solidFill>
                          <a:schemeClr val="tx1">
                            <a:lumMod val="100000"/>
                          </a:schemeClr>
                        </a:solidFill>
                        <a:effectLst/>
                        <a:uLnTx/>
                        <a:uFillTx/>
                        <a:latin typeface="+mn-lt"/>
                        <a:ea typeface="+mn-ea"/>
                        <a:cs typeface="+mn-cs"/>
                      </a:endParaRPr>
                    </a:p>
                  </a:txBody>
                  <a:tcPr marL="182880" marT="0" marB="0" anchor="ctr">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F5F5F5"/>
                    </a:solidFill>
                  </a:tcPr>
                </a:tc>
                <a:extLst>
                  <a:ext uri="{0D108BD9-81ED-4DB2-BD59-A6C34878D82A}">
                    <a16:rowId xmlns:a16="http://schemas.microsoft.com/office/drawing/2014/main" val="256159315"/>
                  </a:ext>
                </a:extLst>
              </a:tr>
              <a:tr h="1033033">
                <a:tc>
                  <a:txBody>
                    <a:bodyPr/>
                    <a:lstStyle/>
                    <a:p>
                      <a:r>
                        <a:rPr lang="en-US" sz="1800" b="1">
                          <a:solidFill>
                            <a:schemeClr val="bg1">
                              <a:lumMod val="100000"/>
                            </a:schemeClr>
                          </a:solidFill>
                        </a:rPr>
                        <a:t>Common Linux O/S</a:t>
                      </a:r>
                      <a:endParaRPr lang="en-GB" sz="1800" b="1">
                        <a:solidFill>
                          <a:schemeClr val="bg1">
                            <a:lumMod val="100000"/>
                          </a:schemeClr>
                        </a:solidFill>
                      </a:endParaRPr>
                    </a:p>
                  </a:txBody>
                  <a:tcPr marL="1005840" anchor="ctr">
                    <a:lnL w="28575" cap="flat" cmpd="sng" algn="ctr">
                      <a:no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1A9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1" b="0" i="0" u="none" strike="noStrike" kern="1200" cap="none" spc="0" normalizeH="0" baseline="0" noProof="0">
                          <a:ln>
                            <a:noFill/>
                          </a:ln>
                          <a:solidFill>
                            <a:schemeClr val="tx1">
                              <a:lumMod val="100000"/>
                            </a:schemeClr>
                          </a:solidFill>
                          <a:effectLst/>
                          <a:uLnTx/>
                          <a:uFillTx/>
                          <a:latin typeface="MetricHPE" panose="020B0503030202060203" pitchFamily="34" charset="0"/>
                          <a:ea typeface="+mn-ea"/>
                          <a:cs typeface="+mn-cs"/>
                        </a:rPr>
                        <a:t>Worker nodes now using Ubuntu for better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1" b="0" i="0" u="none" strike="noStrike" kern="1200" cap="none" spc="0" normalizeH="0" baseline="0" noProof="0">
                          <a:ln>
                            <a:noFill/>
                          </a:ln>
                          <a:solidFill>
                            <a:schemeClr val="tx1">
                              <a:lumMod val="100000"/>
                            </a:schemeClr>
                          </a:solidFill>
                          <a:effectLst/>
                          <a:uLnTx/>
                          <a:uFillTx/>
                          <a:latin typeface="MetricHPE" panose="020B0503030202060203" pitchFamily="34" charset="0"/>
                          <a:ea typeface="+mn-ea"/>
                          <a:cs typeface="+mn-cs"/>
                        </a:rPr>
                        <a:t>Life-Cycle Management support</a:t>
                      </a:r>
                      <a:endParaRPr kumimoji="0" lang="en-GB" sz="1800" b="0" i="0" u="none" strike="noStrike" kern="1200" cap="none" spc="0" normalizeH="0" baseline="0" noProof="0">
                        <a:ln>
                          <a:noFill/>
                        </a:ln>
                        <a:solidFill>
                          <a:schemeClr val="tx1">
                            <a:lumMod val="100000"/>
                          </a:schemeClr>
                        </a:solidFill>
                        <a:effectLst/>
                        <a:uLnTx/>
                        <a:uFillTx/>
                        <a:latin typeface="MetricHPE" panose="020B0503030202060203" pitchFamily="34" charset="0"/>
                        <a:ea typeface="+mn-ea"/>
                        <a:cs typeface="+mn-cs"/>
                      </a:endParaRPr>
                    </a:p>
                  </a:txBody>
                  <a:tcPr marL="182880" marT="0" marB="0" anchor="ctr">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FDFDFD"/>
                    </a:solidFill>
                  </a:tcPr>
                </a:tc>
                <a:extLst>
                  <a:ext uri="{0D108BD9-81ED-4DB2-BD59-A6C34878D82A}">
                    <a16:rowId xmlns:a16="http://schemas.microsoft.com/office/drawing/2014/main" val="527238891"/>
                  </a:ext>
                </a:extLst>
              </a:tr>
            </a:tbl>
          </a:graphicData>
        </a:graphic>
      </p:graphicFrame>
      <p:graphicFrame>
        <p:nvGraphicFramePr>
          <p:cNvPr id="7" name="think-cell data - do not delete" hidden="1">
            <a:extLst>
              <a:ext uri="{FF2B5EF4-FFF2-40B4-BE49-F238E27FC236}">
                <a16:creationId xmlns:a16="http://schemas.microsoft.com/office/drawing/2014/main" id="{2FEEF3EA-5D29-0ED0-5F7B-A4D5BF7FE1AF}"/>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7" name="think-cell data - do not delete" hidden="1">
                        <a:extLst>
                          <a:ext uri="{FF2B5EF4-FFF2-40B4-BE49-F238E27FC236}">
                            <a16:creationId xmlns:a16="http://schemas.microsoft.com/office/drawing/2014/main" id="{2FEEF3EA-5D29-0ED0-5F7B-A4D5BF7FE1A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C0A85A2-2079-C9F2-7159-9BF1CB0B170A}"/>
              </a:ext>
            </a:extLst>
          </p:cNvPr>
          <p:cNvSpPr>
            <a:spLocks noGrp="1"/>
          </p:cNvSpPr>
          <p:nvPr>
            <p:ph type="title"/>
          </p:nvPr>
        </p:nvSpPr>
        <p:spPr/>
        <p:txBody>
          <a:bodyPr vert="horz"/>
          <a:lstStyle/>
          <a:p>
            <a:r>
              <a:rPr lang="en-US"/>
              <a:t>What’s New in PCAI - Release 1.6 Details </a:t>
            </a:r>
          </a:p>
        </p:txBody>
      </p:sp>
      <p:sp>
        <p:nvSpPr>
          <p:cNvPr id="3" name="Slide Number Placeholder 2">
            <a:extLst>
              <a:ext uri="{FF2B5EF4-FFF2-40B4-BE49-F238E27FC236}">
                <a16:creationId xmlns:a16="http://schemas.microsoft.com/office/drawing/2014/main" id="{EB35F287-E6ED-032B-9D0B-7A095B30837F}"/>
              </a:ext>
            </a:extLst>
          </p:cNvPr>
          <p:cNvSpPr>
            <a:spLocks noGrp="1"/>
          </p:cNvSpPr>
          <p:nvPr>
            <p:ph type="sldNum" sz="quarter" idx="11"/>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6"/>
              </a:buBlip>
              <a:tabLst/>
              <a:defRPr/>
            </a:pPr>
            <a:fld id="{104FC826-72BB-4AF1-BA01-A94F7396A7DC}" type="slidenum">
              <a:rPr kumimoji="0" lang="en-US" sz="2000" b="0" i="0" u="none" strike="noStrike" kern="1200" cap="all" spc="0" normalizeH="0" baseline="10000" noProof="0" smtClean="0">
                <a:ln>
                  <a:noFill/>
                </a:ln>
                <a:solidFill>
                  <a:schemeClr val="tx1">
                    <a:lumMod val="100000"/>
                  </a:schemeClr>
                </a:solidFill>
                <a:effectLst/>
                <a:uLnTx/>
                <a:uFillTx/>
                <a:latin typeface="MetricHPE"/>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6"/>
                </a:buBlip>
                <a:tabLst/>
                <a:defRPr/>
              </a:pPr>
              <a:t>5</a:t>
            </a:fld>
            <a:endParaRPr kumimoji="0" lang="en-US" sz="2000" b="0" i="0" u="none" strike="noStrike" kern="1200" cap="all" spc="0" normalizeH="0" baseline="10000" noProof="0">
              <a:ln>
                <a:noFill/>
              </a:ln>
              <a:solidFill>
                <a:schemeClr val="tx1">
                  <a:lumMod val="100000"/>
                </a:schemeClr>
              </a:solidFill>
              <a:effectLst/>
              <a:uLnTx/>
              <a:uFillTx/>
              <a:latin typeface="MetricHPE"/>
              <a:ea typeface="+mn-ea"/>
              <a:cs typeface="+mn-cs"/>
            </a:endParaRPr>
          </a:p>
        </p:txBody>
      </p:sp>
      <p:sp>
        <p:nvSpPr>
          <p:cNvPr id="4" name="Footer Placeholder 3">
            <a:extLst>
              <a:ext uri="{FF2B5EF4-FFF2-40B4-BE49-F238E27FC236}">
                <a16:creationId xmlns:a16="http://schemas.microsoft.com/office/drawing/2014/main" id="{6FB6ACFC-5CDC-8B2C-2D0B-734BDD1075D1}"/>
              </a:ext>
            </a:extLst>
          </p:cNvPr>
          <p:cNvSpPr>
            <a:spLocks noGrp="1"/>
          </p:cNvSpPr>
          <p:nvPr>
            <p:ph type="ftr" sz="quarter" idx="10"/>
          </p:nvPr>
        </p:nvSpPr>
        <p:spPr>
          <a:xfrm>
            <a:off x="3771530" y="6334298"/>
            <a:ext cx="7481160" cy="411581"/>
          </a:xfrm>
        </p:spPr>
        <p:txBody>
          <a:bodyPr/>
          <a:lstStyle/>
          <a:p>
            <a:pPr algn="r"/>
            <a:r>
              <a:rPr lang="en-US" sz="1200"/>
              <a:t>CONFIDENTIAL | AUTHORIZED HPE PARTNER USE ONLY</a:t>
            </a:r>
            <a:endParaRPr lang="en-GB" sz="1200"/>
          </a:p>
        </p:txBody>
      </p:sp>
      <p:sp>
        <p:nvSpPr>
          <p:cNvPr id="12" name="Rectangle 11">
            <a:extLst>
              <a:ext uri="{FF2B5EF4-FFF2-40B4-BE49-F238E27FC236}">
                <a16:creationId xmlns:a16="http://schemas.microsoft.com/office/drawing/2014/main" id="{9B290C11-602A-A3DE-ADEE-792CB67DDAF0}"/>
              </a:ext>
            </a:extLst>
          </p:cNvPr>
          <p:cNvSpPr>
            <a:spLocks/>
          </p:cNvSpPr>
          <p:nvPr/>
        </p:nvSpPr>
        <p:spPr bwMode="ltGray">
          <a:xfrm>
            <a:off x="366618" y="925940"/>
            <a:ext cx="4884477" cy="52197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45720" rIns="36576"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etricHPE"/>
                <a:ea typeface="+mn-ea"/>
                <a:cs typeface="+mn-cs"/>
              </a:rPr>
              <a:t>Full-stack, secure, private AI platform</a:t>
            </a:r>
          </a:p>
        </p:txBody>
      </p:sp>
      <p:sp>
        <p:nvSpPr>
          <p:cNvPr id="24" name="Rectangle 23">
            <a:extLst>
              <a:ext uri="{FF2B5EF4-FFF2-40B4-BE49-F238E27FC236}">
                <a16:creationId xmlns:a16="http://schemas.microsoft.com/office/drawing/2014/main" id="{B3DC89EE-E7FF-06AF-EDC5-4DACD5C67C9B}"/>
              </a:ext>
            </a:extLst>
          </p:cNvPr>
          <p:cNvSpPr>
            <a:spLocks/>
          </p:cNvSpPr>
          <p:nvPr/>
        </p:nvSpPr>
        <p:spPr bwMode="ltGray">
          <a:xfrm>
            <a:off x="7613126" y="925939"/>
            <a:ext cx="3673100" cy="52197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45720" rIns="36576"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etricHPE"/>
                <a:ea typeface="+mn-ea"/>
                <a:cs typeface="+mn-cs"/>
              </a:rPr>
              <a:t>Turn-</a:t>
            </a:r>
            <a:r>
              <a:rPr lang="en-GB" sz="2400" b="1" noProof="0">
                <a:solidFill>
                  <a:prstClr val="black"/>
                </a:solidFill>
                <a:latin typeface="MetricHPE"/>
              </a:rPr>
              <a:t>K</a:t>
            </a:r>
            <a:r>
              <a:rPr kumimoji="0" lang="en-GB" sz="2400" b="1" i="0" u="none" strike="noStrike" kern="1200" cap="none" spc="0" normalizeH="0" noProof="0">
                <a:ln>
                  <a:noFill/>
                </a:ln>
                <a:solidFill>
                  <a:prstClr val="black"/>
                </a:solidFill>
                <a:effectLst/>
                <a:uLnTx/>
                <a:uFillTx/>
                <a:latin typeface="MetricHPE"/>
                <a:ea typeface="+mn-ea"/>
                <a:cs typeface="+mn-cs"/>
              </a:rPr>
              <a:t>ey AI Productivity</a:t>
            </a:r>
            <a:endParaRPr kumimoji="0" lang="en-GB" sz="2400" b="1" i="0" u="none" strike="noStrike" kern="1200" cap="none" spc="0" normalizeH="0" baseline="0" noProof="0">
              <a:ln>
                <a:noFill/>
              </a:ln>
              <a:solidFill>
                <a:prstClr val="black"/>
              </a:solidFill>
              <a:effectLst/>
              <a:uLnTx/>
              <a:uFillTx/>
              <a:latin typeface="MetricHPE"/>
              <a:ea typeface="+mn-ea"/>
              <a:cs typeface="+mn-cs"/>
            </a:endParaRPr>
          </a:p>
        </p:txBody>
      </p:sp>
      <p:sp>
        <p:nvSpPr>
          <p:cNvPr id="154" name="Freeform: Shape 153">
            <a:extLst>
              <a:ext uri="{FF2B5EF4-FFF2-40B4-BE49-F238E27FC236}">
                <a16:creationId xmlns:a16="http://schemas.microsoft.com/office/drawing/2014/main" id="{2D13D3E2-AA94-5130-CA01-DC870D040496}"/>
              </a:ext>
            </a:extLst>
          </p:cNvPr>
          <p:cNvSpPr/>
          <p:nvPr/>
        </p:nvSpPr>
        <p:spPr bwMode="ltGray">
          <a:xfrm>
            <a:off x="577958" y="5932060"/>
            <a:ext cx="10852042" cy="254203"/>
          </a:xfrm>
          <a:custGeom>
            <a:avLst/>
            <a:gdLst>
              <a:gd name="connsiteX0" fmla="*/ 0 w 11354540"/>
              <a:gd name="connsiteY0" fmla="*/ 0 h 319596"/>
              <a:gd name="connsiteX1" fmla="*/ 0 w 11354540"/>
              <a:gd name="connsiteY1" fmla="*/ 319596 h 319596"/>
              <a:gd name="connsiteX2" fmla="*/ 11354540 w 11354540"/>
              <a:gd name="connsiteY2" fmla="*/ 319596 h 319596"/>
              <a:gd name="connsiteX3" fmla="*/ 11354540 w 11354540"/>
              <a:gd name="connsiteY3" fmla="*/ 26633 h 319596"/>
              <a:gd name="connsiteX4" fmla="*/ 11354540 w 11354540"/>
              <a:gd name="connsiteY4" fmla="*/ 26633 h 319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4540" h="319596">
                <a:moveTo>
                  <a:pt x="0" y="0"/>
                </a:moveTo>
                <a:lnTo>
                  <a:pt x="0" y="319596"/>
                </a:lnTo>
                <a:lnTo>
                  <a:pt x="11354540" y="319596"/>
                </a:lnTo>
                <a:lnTo>
                  <a:pt x="11354540" y="26633"/>
                </a:lnTo>
                <a:lnTo>
                  <a:pt x="11354540" y="26633"/>
                </a:lnTo>
              </a:path>
            </a:pathLst>
          </a:custGeom>
          <a:noFill/>
          <a:ln w="38100" cap="flat" cmpd="sng" algn="ctr">
            <a:solidFill>
              <a:schemeClr val="accent1">
                <a:lumMod val="10000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etricHPE"/>
              <a:ea typeface="+mn-ea"/>
              <a:cs typeface="+mn-cs"/>
            </a:endParaRPr>
          </a:p>
        </p:txBody>
      </p:sp>
      <p:sp>
        <p:nvSpPr>
          <p:cNvPr id="17" name="Rectangle 16">
            <a:extLst>
              <a:ext uri="{FF2B5EF4-FFF2-40B4-BE49-F238E27FC236}">
                <a16:creationId xmlns:a16="http://schemas.microsoft.com/office/drawing/2014/main" id="{D747E6D7-C087-E530-0C9D-6E39DF604383}"/>
              </a:ext>
            </a:extLst>
          </p:cNvPr>
          <p:cNvSpPr>
            <a:spLocks/>
          </p:cNvSpPr>
          <p:nvPr/>
        </p:nvSpPr>
        <p:spPr bwMode="ltGray">
          <a:xfrm>
            <a:off x="4541515" y="5795251"/>
            <a:ext cx="3265460" cy="371012"/>
          </a:xfrm>
          <a:prstGeom prst="rect">
            <a:avLst/>
          </a:prstGeom>
          <a:solidFill>
            <a:srgbClr val="FEFEFE"/>
          </a:solidFill>
          <a:ln w="9525"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576" tIns="45720" rIns="36576"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lumMod val="100000"/>
                  </a:prstClr>
                </a:solidFill>
                <a:effectLst/>
                <a:uLnTx/>
                <a:uFillTx/>
                <a:latin typeface="MetricHPE"/>
                <a:ea typeface="+mn-ea"/>
                <a:cs typeface="+mn-cs"/>
              </a:rPr>
              <a:t>Fast time to value</a:t>
            </a:r>
          </a:p>
        </p:txBody>
      </p:sp>
      <p:grpSp>
        <p:nvGrpSpPr>
          <p:cNvPr id="5" name="Group 4">
            <a:extLst>
              <a:ext uri="{FF2B5EF4-FFF2-40B4-BE49-F238E27FC236}">
                <a16:creationId xmlns:a16="http://schemas.microsoft.com/office/drawing/2014/main" id="{5FADA654-75FD-EA19-DFE4-F13E408576B4}"/>
              </a:ext>
            </a:extLst>
          </p:cNvPr>
          <p:cNvGrpSpPr>
            <a:grpSpLocks noChangeAspect="1"/>
          </p:cNvGrpSpPr>
          <p:nvPr/>
        </p:nvGrpSpPr>
        <p:grpSpPr>
          <a:xfrm>
            <a:off x="7524142" y="1690038"/>
            <a:ext cx="3855117" cy="3842095"/>
            <a:chOff x="3297627" y="890157"/>
            <a:chExt cx="5995153" cy="5974902"/>
          </a:xfrm>
        </p:grpSpPr>
        <p:pic>
          <p:nvPicPr>
            <p:cNvPr id="6" name="Picture 5" descr="A circular arrows in a circle&#10;&#10;Description automatically generated">
              <a:extLst>
                <a:ext uri="{FF2B5EF4-FFF2-40B4-BE49-F238E27FC236}">
                  <a16:creationId xmlns:a16="http://schemas.microsoft.com/office/drawing/2014/main" id="{ABC38C46-79B8-F3EF-1BD5-6DD6406C91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60161">
              <a:off x="3297627" y="890157"/>
              <a:ext cx="5995153" cy="5974902"/>
            </a:xfrm>
            <a:prstGeom prst="rect">
              <a:avLst/>
            </a:prstGeom>
          </p:spPr>
        </p:pic>
        <p:grpSp>
          <p:nvGrpSpPr>
            <p:cNvPr id="8" name="Group 7">
              <a:extLst>
                <a:ext uri="{FF2B5EF4-FFF2-40B4-BE49-F238E27FC236}">
                  <a16:creationId xmlns:a16="http://schemas.microsoft.com/office/drawing/2014/main" id="{297D0212-F984-DDF5-C083-1AF0CD4BC214}"/>
                </a:ext>
              </a:extLst>
            </p:cNvPr>
            <p:cNvGrpSpPr/>
            <p:nvPr/>
          </p:nvGrpSpPr>
          <p:grpSpPr>
            <a:xfrm>
              <a:off x="3414633" y="1613941"/>
              <a:ext cx="5680420" cy="4486671"/>
              <a:chOff x="3414633" y="1613941"/>
              <a:chExt cx="5680420" cy="4486671"/>
            </a:xfrm>
          </p:grpSpPr>
          <p:sp>
            <p:nvSpPr>
              <p:cNvPr id="11" name="TextBox 10">
                <a:extLst>
                  <a:ext uri="{FF2B5EF4-FFF2-40B4-BE49-F238E27FC236}">
                    <a16:creationId xmlns:a16="http://schemas.microsoft.com/office/drawing/2014/main" id="{30745AF1-5196-5214-07A3-603FFF8A0242}"/>
                  </a:ext>
                </a:extLst>
              </p:cNvPr>
              <p:cNvSpPr txBox="1"/>
              <p:nvPr/>
            </p:nvSpPr>
            <p:spPr>
              <a:xfrm rot="15115">
                <a:off x="3414633" y="3259705"/>
                <a:ext cx="1522516" cy="411582"/>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Semibold" panose="020B0703030202060203" pitchFamily="34" charset="0"/>
                    <a:ea typeface="+mn-ea"/>
                    <a:cs typeface="+mn-cs"/>
                  </a:rPr>
                  <a:t>AI solutions</a:t>
                </a:r>
              </a:p>
            </p:txBody>
          </p:sp>
          <p:sp>
            <p:nvSpPr>
              <p:cNvPr id="13" name="TextBox 12">
                <a:extLst>
                  <a:ext uri="{FF2B5EF4-FFF2-40B4-BE49-F238E27FC236}">
                    <a16:creationId xmlns:a16="http://schemas.microsoft.com/office/drawing/2014/main" id="{748290F1-BEE4-7B58-7EE5-0356671AB934}"/>
                  </a:ext>
                </a:extLst>
              </p:cNvPr>
              <p:cNvSpPr txBox="1"/>
              <p:nvPr/>
            </p:nvSpPr>
            <p:spPr>
              <a:xfrm rot="15115">
                <a:off x="5824116" y="1613941"/>
                <a:ext cx="1696586" cy="411582"/>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Semibold" panose="020B0703030202060203" pitchFamily="34" charset="0"/>
                    <a:ea typeface="+mn-ea"/>
                    <a:cs typeface="+mn-cs"/>
                  </a:rPr>
                  <a:t>AI skills</a:t>
                </a:r>
              </a:p>
            </p:txBody>
          </p:sp>
          <p:sp>
            <p:nvSpPr>
              <p:cNvPr id="14" name="TextBox 13">
                <a:extLst>
                  <a:ext uri="{FF2B5EF4-FFF2-40B4-BE49-F238E27FC236}">
                    <a16:creationId xmlns:a16="http://schemas.microsoft.com/office/drawing/2014/main" id="{002E7F94-29EA-8A2A-E73E-00492B8FCB95}"/>
                  </a:ext>
                </a:extLst>
              </p:cNvPr>
              <p:cNvSpPr txBox="1"/>
              <p:nvPr/>
            </p:nvSpPr>
            <p:spPr>
              <a:xfrm rot="15115">
                <a:off x="7691488" y="4075921"/>
                <a:ext cx="1403565" cy="411581"/>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Semibold" panose="020B0703030202060203" pitchFamily="34" charset="0"/>
                    <a:ea typeface="+mn-ea"/>
                    <a:cs typeface="+mn-cs"/>
                  </a:rPr>
                  <a:t>AI data</a:t>
                </a:r>
              </a:p>
            </p:txBody>
          </p:sp>
          <p:sp>
            <p:nvSpPr>
              <p:cNvPr id="15" name="TextBox 14">
                <a:extLst>
                  <a:ext uri="{FF2B5EF4-FFF2-40B4-BE49-F238E27FC236}">
                    <a16:creationId xmlns:a16="http://schemas.microsoft.com/office/drawing/2014/main" id="{3E401F6E-4D04-248F-4978-33ACA6043DBB}"/>
                  </a:ext>
                </a:extLst>
              </p:cNvPr>
              <p:cNvSpPr txBox="1"/>
              <p:nvPr/>
            </p:nvSpPr>
            <p:spPr>
              <a:xfrm rot="15115">
                <a:off x="4783396" y="5682988"/>
                <a:ext cx="2122544" cy="417624"/>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Semibold" panose="020B0703030202060203" pitchFamily="34" charset="0"/>
                    <a:ea typeface="+mn-ea"/>
                    <a:cs typeface="+mn-cs"/>
                  </a:rPr>
                  <a:t>AI architecture</a:t>
                </a:r>
              </a:p>
            </p:txBody>
          </p:sp>
          <p:sp>
            <p:nvSpPr>
              <p:cNvPr id="16" name="Flowchart: Connector 15">
                <a:extLst>
                  <a:ext uri="{FF2B5EF4-FFF2-40B4-BE49-F238E27FC236}">
                    <a16:creationId xmlns:a16="http://schemas.microsoft.com/office/drawing/2014/main" id="{253B054B-A2D0-B72D-86B4-6CE2CC92B1DB}"/>
                  </a:ext>
                </a:extLst>
              </p:cNvPr>
              <p:cNvSpPr/>
              <p:nvPr/>
            </p:nvSpPr>
            <p:spPr bwMode="ltGray">
              <a:xfrm>
                <a:off x="4996543" y="2569030"/>
                <a:ext cx="2597320" cy="2573615"/>
              </a:xfrm>
              <a:prstGeom prst="flowChartConnector">
                <a:avLst/>
              </a:prstGeom>
              <a:solidFill>
                <a:schemeClr val="accent3"/>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MetricHPE"/>
                  <a:ea typeface="+mn-ea"/>
                  <a:cs typeface="+mn-cs"/>
                </a:endParaRPr>
              </a:p>
            </p:txBody>
          </p:sp>
          <p:sp>
            <p:nvSpPr>
              <p:cNvPr id="20" name="TextBox 19">
                <a:extLst>
                  <a:ext uri="{FF2B5EF4-FFF2-40B4-BE49-F238E27FC236}">
                    <a16:creationId xmlns:a16="http://schemas.microsoft.com/office/drawing/2014/main" id="{B1169C90-7879-AD61-C6BD-E11D3D96381C}"/>
                  </a:ext>
                </a:extLst>
              </p:cNvPr>
              <p:cNvSpPr txBox="1"/>
              <p:nvPr/>
            </p:nvSpPr>
            <p:spPr>
              <a:xfrm rot="15115">
                <a:off x="5039312" y="2965100"/>
                <a:ext cx="2505489" cy="2070512"/>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solidFill>
                      <a:prstClr val="white"/>
                    </a:solidFill>
                    <a:effectLst/>
                    <a:uLnTx/>
                    <a:uFillTx/>
                    <a:latin typeface="MetricHPE Semibold" panose="020B0703030202060203" pitchFamily="34" charset="0"/>
                    <a:ea typeface="+mn-ea"/>
                    <a:cs typeface="+mn-cs"/>
                  </a:rPr>
                  <a:t>HPE Private Cloud AI </a:t>
                </a:r>
                <a:br>
                  <a:rPr kumimoji="0" lang="en-US" sz="1800" b="0" i="0" u="none" strike="noStrike" kern="1200" cap="none" spc="0" normalizeH="0" baseline="0" noProof="0">
                    <a:ln>
                      <a:noFill/>
                    </a:ln>
                    <a:solidFill>
                      <a:prstClr val="white"/>
                    </a:solidFill>
                    <a:effectLst/>
                    <a:uLnTx/>
                    <a:uFillTx/>
                    <a:latin typeface="MetricHPE Semibold" panose="020B0703030202060203" pitchFamily="34" charset="0"/>
                    <a:ea typeface="+mn-ea"/>
                    <a:cs typeface="+mn-cs"/>
                  </a:rPr>
                </a:br>
                <a:endParaRPr kumimoji="0" lang="en-US" sz="1800" b="0" i="0" u="none" strike="noStrike" kern="1200" cap="none" spc="0" normalizeH="0" baseline="0" noProof="0">
                  <a:ln>
                    <a:noFill/>
                  </a:ln>
                  <a:solidFill>
                    <a:prstClr val="white"/>
                  </a:solidFill>
                  <a:effectLst/>
                  <a:uLnTx/>
                  <a:uFillTx/>
                  <a:latin typeface="MetricHPE Semibold" panose="020B0703030202060203" pitchFamily="34" charset="0"/>
                  <a:ea typeface="+mn-ea"/>
                  <a:cs typeface="+mn-cs"/>
                </a:endParaRPr>
              </a:p>
            </p:txBody>
          </p:sp>
        </p:grpSp>
      </p:grpSp>
      <p:grpSp>
        <p:nvGrpSpPr>
          <p:cNvPr id="9" name="Group 8">
            <a:extLst>
              <a:ext uri="{FF2B5EF4-FFF2-40B4-BE49-F238E27FC236}">
                <a16:creationId xmlns:a16="http://schemas.microsoft.com/office/drawing/2014/main" id="{49B70CDC-8562-8E45-AE86-D0FE16F78D3C}"/>
              </a:ext>
            </a:extLst>
          </p:cNvPr>
          <p:cNvGrpSpPr/>
          <p:nvPr/>
        </p:nvGrpSpPr>
        <p:grpSpPr>
          <a:xfrm>
            <a:off x="549329" y="1918400"/>
            <a:ext cx="718652" cy="4013660"/>
            <a:chOff x="575932" y="1879357"/>
            <a:chExt cx="718652" cy="4013660"/>
          </a:xfrm>
        </p:grpSpPr>
        <p:grpSp>
          <p:nvGrpSpPr>
            <p:cNvPr id="116" name="Group 115">
              <a:extLst>
                <a:ext uri="{FF2B5EF4-FFF2-40B4-BE49-F238E27FC236}">
                  <a16:creationId xmlns:a16="http://schemas.microsoft.com/office/drawing/2014/main" id="{A0CEC717-4ADE-4B74-2AD3-14F215FAC694}"/>
                </a:ext>
              </a:extLst>
            </p:cNvPr>
            <p:cNvGrpSpPr>
              <a:grpSpLocks noChangeAspect="1"/>
            </p:cNvGrpSpPr>
            <p:nvPr/>
          </p:nvGrpSpPr>
          <p:grpSpPr>
            <a:xfrm>
              <a:off x="632310" y="1879357"/>
              <a:ext cx="424670" cy="512354"/>
              <a:chOff x="592112" y="-324876"/>
              <a:chExt cx="536854" cy="647700"/>
            </a:xfrm>
            <a:solidFill>
              <a:schemeClr val="bg1"/>
            </a:solidFill>
          </p:grpSpPr>
          <p:sp>
            <p:nvSpPr>
              <p:cNvPr id="117" name="Freeform 5">
                <a:extLst>
                  <a:ext uri="{FF2B5EF4-FFF2-40B4-BE49-F238E27FC236}">
                    <a16:creationId xmlns:a16="http://schemas.microsoft.com/office/drawing/2014/main" id="{F59756B6-CA7C-2776-748B-E42BF8055104}"/>
                  </a:ext>
                </a:extLst>
              </p:cNvPr>
              <p:cNvSpPr>
                <a:spLocks noEditPoints="1"/>
              </p:cNvSpPr>
              <p:nvPr/>
            </p:nvSpPr>
            <p:spPr bwMode="auto">
              <a:xfrm>
                <a:off x="728308" y="-200411"/>
                <a:ext cx="277812" cy="336550"/>
              </a:xfrm>
              <a:custGeom>
                <a:avLst/>
                <a:gdLst>
                  <a:gd name="T0" fmla="*/ 0 w 72"/>
                  <a:gd name="T1" fmla="*/ 14 h 88"/>
                  <a:gd name="T2" fmla="*/ 0 w 72"/>
                  <a:gd name="T3" fmla="*/ 16 h 88"/>
                  <a:gd name="T4" fmla="*/ 0 w 72"/>
                  <a:gd name="T5" fmla="*/ 16 h 88"/>
                  <a:gd name="T6" fmla="*/ 0 w 72"/>
                  <a:gd name="T7" fmla="*/ 34 h 88"/>
                  <a:gd name="T8" fmla="*/ 0 w 72"/>
                  <a:gd name="T9" fmla="*/ 36 h 88"/>
                  <a:gd name="T10" fmla="*/ 0 w 72"/>
                  <a:gd name="T11" fmla="*/ 36 h 88"/>
                  <a:gd name="T12" fmla="*/ 0 w 72"/>
                  <a:gd name="T13" fmla="*/ 54 h 88"/>
                  <a:gd name="T14" fmla="*/ 0 w 72"/>
                  <a:gd name="T15" fmla="*/ 56 h 88"/>
                  <a:gd name="T16" fmla="*/ 0 w 72"/>
                  <a:gd name="T17" fmla="*/ 56 h 88"/>
                  <a:gd name="T18" fmla="*/ 0 w 72"/>
                  <a:gd name="T19" fmla="*/ 74 h 88"/>
                  <a:gd name="T20" fmla="*/ 36 w 72"/>
                  <a:gd name="T21" fmla="*/ 88 h 88"/>
                  <a:gd name="T22" fmla="*/ 72 w 72"/>
                  <a:gd name="T23" fmla="*/ 74 h 88"/>
                  <a:gd name="T24" fmla="*/ 72 w 72"/>
                  <a:gd name="T25" fmla="*/ 56 h 88"/>
                  <a:gd name="T26" fmla="*/ 72 w 72"/>
                  <a:gd name="T27" fmla="*/ 56 h 88"/>
                  <a:gd name="T28" fmla="*/ 72 w 72"/>
                  <a:gd name="T29" fmla="*/ 54 h 88"/>
                  <a:gd name="T30" fmla="*/ 72 w 72"/>
                  <a:gd name="T31" fmla="*/ 36 h 88"/>
                  <a:gd name="T32" fmla="*/ 72 w 72"/>
                  <a:gd name="T33" fmla="*/ 36 h 88"/>
                  <a:gd name="T34" fmla="*/ 72 w 72"/>
                  <a:gd name="T35" fmla="*/ 34 h 88"/>
                  <a:gd name="T36" fmla="*/ 72 w 72"/>
                  <a:gd name="T37" fmla="*/ 16 h 88"/>
                  <a:gd name="T38" fmla="*/ 72 w 72"/>
                  <a:gd name="T39" fmla="*/ 16 h 88"/>
                  <a:gd name="T40" fmla="*/ 72 w 72"/>
                  <a:gd name="T41" fmla="*/ 14 h 88"/>
                  <a:gd name="T42" fmla="*/ 36 w 72"/>
                  <a:gd name="T43" fmla="*/ 0 h 88"/>
                  <a:gd name="T44" fmla="*/ 0 w 72"/>
                  <a:gd name="T45" fmla="*/ 14 h 88"/>
                  <a:gd name="T46" fmla="*/ 64 w 72"/>
                  <a:gd name="T47" fmla="*/ 34 h 88"/>
                  <a:gd name="T48" fmla="*/ 36 w 72"/>
                  <a:gd name="T49" fmla="*/ 40 h 88"/>
                  <a:gd name="T50" fmla="*/ 8 w 72"/>
                  <a:gd name="T51" fmla="*/ 34 h 88"/>
                  <a:gd name="T52" fmla="*/ 8 w 72"/>
                  <a:gd name="T53" fmla="*/ 23 h 88"/>
                  <a:gd name="T54" fmla="*/ 36 w 72"/>
                  <a:gd name="T55" fmla="*/ 28 h 88"/>
                  <a:gd name="T56" fmla="*/ 64 w 72"/>
                  <a:gd name="T57" fmla="*/ 23 h 88"/>
                  <a:gd name="T58" fmla="*/ 64 w 72"/>
                  <a:gd name="T59" fmla="*/ 34 h 88"/>
                  <a:gd name="T60" fmla="*/ 64 w 72"/>
                  <a:gd name="T61" fmla="*/ 54 h 88"/>
                  <a:gd name="T62" fmla="*/ 36 w 72"/>
                  <a:gd name="T63" fmla="*/ 60 h 88"/>
                  <a:gd name="T64" fmla="*/ 8 w 72"/>
                  <a:gd name="T65" fmla="*/ 54 h 88"/>
                  <a:gd name="T66" fmla="*/ 8 w 72"/>
                  <a:gd name="T67" fmla="*/ 43 h 88"/>
                  <a:gd name="T68" fmla="*/ 36 w 72"/>
                  <a:gd name="T69" fmla="*/ 48 h 88"/>
                  <a:gd name="T70" fmla="*/ 64 w 72"/>
                  <a:gd name="T71" fmla="*/ 43 h 88"/>
                  <a:gd name="T72" fmla="*/ 64 w 72"/>
                  <a:gd name="T73" fmla="*/ 54 h 88"/>
                  <a:gd name="T74" fmla="*/ 36 w 72"/>
                  <a:gd name="T75" fmla="*/ 80 h 88"/>
                  <a:gd name="T76" fmla="*/ 8 w 72"/>
                  <a:gd name="T77" fmla="*/ 74 h 88"/>
                  <a:gd name="T78" fmla="*/ 8 w 72"/>
                  <a:gd name="T79" fmla="*/ 63 h 88"/>
                  <a:gd name="T80" fmla="*/ 36 w 72"/>
                  <a:gd name="T81" fmla="*/ 68 h 88"/>
                  <a:gd name="T82" fmla="*/ 64 w 72"/>
                  <a:gd name="T83" fmla="*/ 63 h 88"/>
                  <a:gd name="T84" fmla="*/ 64 w 72"/>
                  <a:gd name="T85" fmla="*/ 74 h 88"/>
                  <a:gd name="T86" fmla="*/ 36 w 72"/>
                  <a:gd name="T87" fmla="*/ 80 h 88"/>
                  <a:gd name="T88" fmla="*/ 36 w 72"/>
                  <a:gd name="T89" fmla="*/ 20 h 88"/>
                  <a:gd name="T90" fmla="*/ 8 w 72"/>
                  <a:gd name="T91" fmla="*/ 14 h 88"/>
                  <a:gd name="T92" fmla="*/ 36 w 72"/>
                  <a:gd name="T93" fmla="*/ 8 h 88"/>
                  <a:gd name="T94" fmla="*/ 64 w 72"/>
                  <a:gd name="T95" fmla="*/ 14 h 88"/>
                  <a:gd name="T96" fmla="*/ 36 w 72"/>
                  <a:gd name="T97" fmla="*/ 2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 h="88">
                    <a:moveTo>
                      <a:pt x="0" y="14"/>
                    </a:moveTo>
                    <a:cubicBezTo>
                      <a:pt x="0" y="15"/>
                      <a:pt x="0" y="16"/>
                      <a:pt x="0" y="16"/>
                    </a:cubicBezTo>
                    <a:cubicBezTo>
                      <a:pt x="0" y="16"/>
                      <a:pt x="0" y="16"/>
                      <a:pt x="0" y="16"/>
                    </a:cubicBezTo>
                    <a:cubicBezTo>
                      <a:pt x="0" y="34"/>
                      <a:pt x="0" y="34"/>
                      <a:pt x="0" y="34"/>
                    </a:cubicBezTo>
                    <a:cubicBezTo>
                      <a:pt x="0" y="34"/>
                      <a:pt x="0" y="36"/>
                      <a:pt x="0" y="36"/>
                    </a:cubicBezTo>
                    <a:cubicBezTo>
                      <a:pt x="0" y="36"/>
                      <a:pt x="0" y="36"/>
                      <a:pt x="0" y="36"/>
                    </a:cubicBezTo>
                    <a:cubicBezTo>
                      <a:pt x="0" y="54"/>
                      <a:pt x="0" y="54"/>
                      <a:pt x="0" y="54"/>
                    </a:cubicBezTo>
                    <a:cubicBezTo>
                      <a:pt x="0" y="54"/>
                      <a:pt x="0" y="56"/>
                      <a:pt x="0" y="56"/>
                    </a:cubicBezTo>
                    <a:cubicBezTo>
                      <a:pt x="0" y="56"/>
                      <a:pt x="0" y="56"/>
                      <a:pt x="0" y="56"/>
                    </a:cubicBezTo>
                    <a:cubicBezTo>
                      <a:pt x="0" y="74"/>
                      <a:pt x="0" y="74"/>
                      <a:pt x="0" y="74"/>
                    </a:cubicBezTo>
                    <a:cubicBezTo>
                      <a:pt x="0" y="85"/>
                      <a:pt x="23" y="88"/>
                      <a:pt x="36" y="88"/>
                    </a:cubicBezTo>
                    <a:cubicBezTo>
                      <a:pt x="49" y="88"/>
                      <a:pt x="72" y="85"/>
                      <a:pt x="72" y="74"/>
                    </a:cubicBezTo>
                    <a:cubicBezTo>
                      <a:pt x="72" y="56"/>
                      <a:pt x="72" y="56"/>
                      <a:pt x="72" y="56"/>
                    </a:cubicBezTo>
                    <a:cubicBezTo>
                      <a:pt x="72" y="56"/>
                      <a:pt x="72" y="56"/>
                      <a:pt x="72" y="56"/>
                    </a:cubicBezTo>
                    <a:cubicBezTo>
                      <a:pt x="72" y="56"/>
                      <a:pt x="72" y="54"/>
                      <a:pt x="72" y="54"/>
                    </a:cubicBezTo>
                    <a:cubicBezTo>
                      <a:pt x="72" y="36"/>
                      <a:pt x="72" y="36"/>
                      <a:pt x="72" y="36"/>
                    </a:cubicBezTo>
                    <a:cubicBezTo>
                      <a:pt x="72" y="36"/>
                      <a:pt x="72" y="36"/>
                      <a:pt x="72" y="36"/>
                    </a:cubicBezTo>
                    <a:cubicBezTo>
                      <a:pt x="72" y="36"/>
                      <a:pt x="72" y="34"/>
                      <a:pt x="72" y="34"/>
                    </a:cubicBezTo>
                    <a:cubicBezTo>
                      <a:pt x="72" y="16"/>
                      <a:pt x="72" y="16"/>
                      <a:pt x="72" y="16"/>
                    </a:cubicBezTo>
                    <a:cubicBezTo>
                      <a:pt x="72" y="16"/>
                      <a:pt x="72" y="16"/>
                      <a:pt x="72" y="16"/>
                    </a:cubicBezTo>
                    <a:cubicBezTo>
                      <a:pt x="72" y="16"/>
                      <a:pt x="72" y="15"/>
                      <a:pt x="72" y="14"/>
                    </a:cubicBezTo>
                    <a:cubicBezTo>
                      <a:pt x="72" y="3"/>
                      <a:pt x="49" y="0"/>
                      <a:pt x="36" y="0"/>
                    </a:cubicBezTo>
                    <a:cubicBezTo>
                      <a:pt x="23" y="0"/>
                      <a:pt x="0" y="3"/>
                      <a:pt x="0" y="14"/>
                    </a:cubicBezTo>
                    <a:close/>
                    <a:moveTo>
                      <a:pt x="64" y="34"/>
                    </a:moveTo>
                    <a:cubicBezTo>
                      <a:pt x="63" y="35"/>
                      <a:pt x="54" y="40"/>
                      <a:pt x="36" y="40"/>
                    </a:cubicBezTo>
                    <a:cubicBezTo>
                      <a:pt x="18" y="40"/>
                      <a:pt x="9" y="35"/>
                      <a:pt x="8" y="34"/>
                    </a:cubicBezTo>
                    <a:cubicBezTo>
                      <a:pt x="8" y="23"/>
                      <a:pt x="8" y="23"/>
                      <a:pt x="8" y="23"/>
                    </a:cubicBezTo>
                    <a:cubicBezTo>
                      <a:pt x="16" y="27"/>
                      <a:pt x="28" y="28"/>
                      <a:pt x="36" y="28"/>
                    </a:cubicBezTo>
                    <a:cubicBezTo>
                      <a:pt x="44" y="28"/>
                      <a:pt x="56" y="27"/>
                      <a:pt x="64" y="23"/>
                    </a:cubicBezTo>
                    <a:lnTo>
                      <a:pt x="64" y="34"/>
                    </a:lnTo>
                    <a:close/>
                    <a:moveTo>
                      <a:pt x="64" y="54"/>
                    </a:moveTo>
                    <a:cubicBezTo>
                      <a:pt x="63" y="55"/>
                      <a:pt x="54" y="60"/>
                      <a:pt x="36" y="60"/>
                    </a:cubicBezTo>
                    <a:cubicBezTo>
                      <a:pt x="18" y="60"/>
                      <a:pt x="9" y="55"/>
                      <a:pt x="8" y="54"/>
                    </a:cubicBezTo>
                    <a:cubicBezTo>
                      <a:pt x="8" y="43"/>
                      <a:pt x="8" y="43"/>
                      <a:pt x="8" y="43"/>
                    </a:cubicBezTo>
                    <a:cubicBezTo>
                      <a:pt x="16" y="47"/>
                      <a:pt x="28" y="48"/>
                      <a:pt x="36" y="48"/>
                    </a:cubicBezTo>
                    <a:cubicBezTo>
                      <a:pt x="44" y="48"/>
                      <a:pt x="56" y="47"/>
                      <a:pt x="64" y="43"/>
                    </a:cubicBezTo>
                    <a:lnTo>
                      <a:pt x="64" y="54"/>
                    </a:lnTo>
                    <a:close/>
                    <a:moveTo>
                      <a:pt x="36" y="80"/>
                    </a:moveTo>
                    <a:cubicBezTo>
                      <a:pt x="18" y="80"/>
                      <a:pt x="9" y="75"/>
                      <a:pt x="8" y="74"/>
                    </a:cubicBezTo>
                    <a:cubicBezTo>
                      <a:pt x="8" y="63"/>
                      <a:pt x="8" y="63"/>
                      <a:pt x="8" y="63"/>
                    </a:cubicBezTo>
                    <a:cubicBezTo>
                      <a:pt x="16" y="67"/>
                      <a:pt x="28" y="68"/>
                      <a:pt x="36" y="68"/>
                    </a:cubicBezTo>
                    <a:cubicBezTo>
                      <a:pt x="44" y="68"/>
                      <a:pt x="56" y="67"/>
                      <a:pt x="64" y="63"/>
                    </a:cubicBezTo>
                    <a:cubicBezTo>
                      <a:pt x="64" y="74"/>
                      <a:pt x="64" y="74"/>
                      <a:pt x="64" y="74"/>
                    </a:cubicBezTo>
                    <a:cubicBezTo>
                      <a:pt x="63" y="75"/>
                      <a:pt x="54" y="80"/>
                      <a:pt x="36" y="80"/>
                    </a:cubicBezTo>
                    <a:close/>
                    <a:moveTo>
                      <a:pt x="36" y="20"/>
                    </a:moveTo>
                    <a:cubicBezTo>
                      <a:pt x="19" y="20"/>
                      <a:pt x="10" y="16"/>
                      <a:pt x="8" y="14"/>
                    </a:cubicBezTo>
                    <a:cubicBezTo>
                      <a:pt x="10" y="12"/>
                      <a:pt x="19" y="8"/>
                      <a:pt x="36" y="8"/>
                    </a:cubicBezTo>
                    <a:cubicBezTo>
                      <a:pt x="53" y="8"/>
                      <a:pt x="62" y="12"/>
                      <a:pt x="64" y="14"/>
                    </a:cubicBezTo>
                    <a:cubicBezTo>
                      <a:pt x="62" y="16"/>
                      <a:pt x="53" y="20"/>
                      <a:pt x="3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18" name="Freeform 6">
                <a:extLst>
                  <a:ext uri="{FF2B5EF4-FFF2-40B4-BE49-F238E27FC236}">
                    <a16:creationId xmlns:a16="http://schemas.microsoft.com/office/drawing/2014/main" id="{80ABD6B3-D2AD-7959-7B53-954007B9D175}"/>
                  </a:ext>
                </a:extLst>
              </p:cNvPr>
              <p:cNvSpPr>
                <a:spLocks noEditPoints="1"/>
              </p:cNvSpPr>
              <p:nvPr/>
            </p:nvSpPr>
            <p:spPr bwMode="auto">
              <a:xfrm>
                <a:off x="592112" y="-324876"/>
                <a:ext cx="536854" cy="647700"/>
              </a:xfrm>
              <a:custGeom>
                <a:avLst/>
                <a:gdLst>
                  <a:gd name="T0" fmla="*/ 132 w 136"/>
                  <a:gd name="T1" fmla="*/ 21 h 169"/>
                  <a:gd name="T2" fmla="*/ 70 w 136"/>
                  <a:gd name="T3" fmla="*/ 1 h 169"/>
                  <a:gd name="T4" fmla="*/ 68 w 136"/>
                  <a:gd name="T5" fmla="*/ 0 h 169"/>
                  <a:gd name="T6" fmla="*/ 66 w 136"/>
                  <a:gd name="T7" fmla="*/ 2 h 169"/>
                  <a:gd name="T8" fmla="*/ 4 w 136"/>
                  <a:gd name="T9" fmla="*/ 21 h 169"/>
                  <a:gd name="T10" fmla="*/ 0 w 136"/>
                  <a:gd name="T11" fmla="*/ 21 h 169"/>
                  <a:gd name="T12" fmla="*/ 0 w 136"/>
                  <a:gd name="T13" fmla="*/ 101 h 169"/>
                  <a:gd name="T14" fmla="*/ 67 w 136"/>
                  <a:gd name="T15" fmla="*/ 169 h 169"/>
                  <a:gd name="T16" fmla="*/ 68 w 136"/>
                  <a:gd name="T17" fmla="*/ 169 h 169"/>
                  <a:gd name="T18" fmla="*/ 69 w 136"/>
                  <a:gd name="T19" fmla="*/ 169 h 169"/>
                  <a:gd name="T20" fmla="*/ 136 w 136"/>
                  <a:gd name="T21" fmla="*/ 101 h 169"/>
                  <a:gd name="T22" fmla="*/ 136 w 136"/>
                  <a:gd name="T23" fmla="*/ 21 h 169"/>
                  <a:gd name="T24" fmla="*/ 132 w 136"/>
                  <a:gd name="T25" fmla="*/ 21 h 169"/>
                  <a:gd name="T26" fmla="*/ 128 w 136"/>
                  <a:gd name="T27" fmla="*/ 101 h 169"/>
                  <a:gd name="T28" fmla="*/ 68 w 136"/>
                  <a:gd name="T29" fmla="*/ 160 h 169"/>
                  <a:gd name="T30" fmla="*/ 8 w 136"/>
                  <a:gd name="T31" fmla="*/ 101 h 169"/>
                  <a:gd name="T32" fmla="*/ 8 w 136"/>
                  <a:gd name="T33" fmla="*/ 29 h 169"/>
                  <a:gd name="T34" fmla="*/ 68 w 136"/>
                  <a:gd name="T35" fmla="*/ 9 h 169"/>
                  <a:gd name="T36" fmla="*/ 128 w 136"/>
                  <a:gd name="T37" fmla="*/ 29 h 169"/>
                  <a:gd name="T38" fmla="*/ 128 w 136"/>
                  <a:gd name="T39" fmla="*/ 10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6" h="169">
                    <a:moveTo>
                      <a:pt x="132" y="21"/>
                    </a:moveTo>
                    <a:cubicBezTo>
                      <a:pt x="102" y="21"/>
                      <a:pt x="70" y="2"/>
                      <a:pt x="70" y="1"/>
                    </a:cubicBezTo>
                    <a:cubicBezTo>
                      <a:pt x="68" y="0"/>
                      <a:pt x="68" y="0"/>
                      <a:pt x="68" y="0"/>
                    </a:cubicBezTo>
                    <a:cubicBezTo>
                      <a:pt x="66" y="2"/>
                      <a:pt x="66" y="2"/>
                      <a:pt x="66" y="2"/>
                    </a:cubicBezTo>
                    <a:cubicBezTo>
                      <a:pt x="66" y="2"/>
                      <a:pt x="35" y="21"/>
                      <a:pt x="4" y="21"/>
                    </a:cubicBezTo>
                    <a:cubicBezTo>
                      <a:pt x="0" y="21"/>
                      <a:pt x="0" y="21"/>
                      <a:pt x="0" y="21"/>
                    </a:cubicBezTo>
                    <a:cubicBezTo>
                      <a:pt x="0" y="101"/>
                      <a:pt x="0" y="101"/>
                      <a:pt x="0" y="101"/>
                    </a:cubicBezTo>
                    <a:cubicBezTo>
                      <a:pt x="0" y="144"/>
                      <a:pt x="64" y="168"/>
                      <a:pt x="67" y="169"/>
                    </a:cubicBezTo>
                    <a:cubicBezTo>
                      <a:pt x="68" y="169"/>
                      <a:pt x="68" y="169"/>
                      <a:pt x="68" y="169"/>
                    </a:cubicBezTo>
                    <a:cubicBezTo>
                      <a:pt x="69" y="169"/>
                      <a:pt x="69" y="169"/>
                      <a:pt x="69" y="169"/>
                    </a:cubicBezTo>
                    <a:cubicBezTo>
                      <a:pt x="72" y="168"/>
                      <a:pt x="136" y="144"/>
                      <a:pt x="136" y="101"/>
                    </a:cubicBezTo>
                    <a:cubicBezTo>
                      <a:pt x="136" y="21"/>
                      <a:pt x="136" y="21"/>
                      <a:pt x="136" y="21"/>
                    </a:cubicBezTo>
                    <a:lnTo>
                      <a:pt x="132" y="21"/>
                    </a:lnTo>
                    <a:close/>
                    <a:moveTo>
                      <a:pt x="128" y="101"/>
                    </a:moveTo>
                    <a:cubicBezTo>
                      <a:pt x="128" y="136"/>
                      <a:pt x="77" y="157"/>
                      <a:pt x="68" y="160"/>
                    </a:cubicBezTo>
                    <a:cubicBezTo>
                      <a:pt x="59" y="157"/>
                      <a:pt x="8" y="136"/>
                      <a:pt x="8" y="101"/>
                    </a:cubicBezTo>
                    <a:cubicBezTo>
                      <a:pt x="8" y="29"/>
                      <a:pt x="8" y="29"/>
                      <a:pt x="8" y="29"/>
                    </a:cubicBezTo>
                    <a:cubicBezTo>
                      <a:pt x="35" y="27"/>
                      <a:pt x="61" y="14"/>
                      <a:pt x="68" y="9"/>
                    </a:cubicBezTo>
                    <a:cubicBezTo>
                      <a:pt x="75" y="14"/>
                      <a:pt x="101" y="27"/>
                      <a:pt x="128" y="29"/>
                    </a:cubicBezTo>
                    <a:lnTo>
                      <a:pt x="128"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grpSp>
        <p:grpSp>
          <p:nvGrpSpPr>
            <p:cNvPr id="119" name="Group 118">
              <a:extLst>
                <a:ext uri="{FF2B5EF4-FFF2-40B4-BE49-F238E27FC236}">
                  <a16:creationId xmlns:a16="http://schemas.microsoft.com/office/drawing/2014/main" id="{5D5CDC15-517B-476F-636C-98916A3D53C8}"/>
                </a:ext>
              </a:extLst>
            </p:cNvPr>
            <p:cNvGrpSpPr>
              <a:grpSpLocks noChangeAspect="1"/>
            </p:cNvGrpSpPr>
            <p:nvPr/>
          </p:nvGrpSpPr>
          <p:grpSpPr>
            <a:xfrm>
              <a:off x="615112" y="3398356"/>
              <a:ext cx="512353" cy="494685"/>
              <a:chOff x="577850" y="588963"/>
              <a:chExt cx="644526" cy="622300"/>
            </a:xfrm>
            <a:solidFill>
              <a:schemeClr val="bg1"/>
            </a:solidFill>
          </p:grpSpPr>
          <p:sp>
            <p:nvSpPr>
              <p:cNvPr id="120" name="Freeform 5">
                <a:extLst>
                  <a:ext uri="{FF2B5EF4-FFF2-40B4-BE49-F238E27FC236}">
                    <a16:creationId xmlns:a16="http://schemas.microsoft.com/office/drawing/2014/main" id="{DEA6FD9F-D6B6-4D18-D0D3-3FEF7F3AC731}"/>
                  </a:ext>
                </a:extLst>
              </p:cNvPr>
              <p:cNvSpPr>
                <a:spLocks noEditPoints="1"/>
              </p:cNvSpPr>
              <p:nvPr/>
            </p:nvSpPr>
            <p:spPr bwMode="auto">
              <a:xfrm>
                <a:off x="792163" y="588963"/>
                <a:ext cx="215900" cy="254000"/>
              </a:xfrm>
              <a:custGeom>
                <a:avLst/>
                <a:gdLst>
                  <a:gd name="T0" fmla="*/ 20 w 136"/>
                  <a:gd name="T1" fmla="*/ 109 h 160"/>
                  <a:gd name="T2" fmla="*/ 20 w 136"/>
                  <a:gd name="T3" fmla="*/ 63 h 160"/>
                  <a:gd name="T4" fmla="*/ 58 w 136"/>
                  <a:gd name="T5" fmla="*/ 85 h 160"/>
                  <a:gd name="T6" fmla="*/ 58 w 136"/>
                  <a:gd name="T7" fmla="*/ 131 h 160"/>
                  <a:gd name="T8" fmla="*/ 20 w 136"/>
                  <a:gd name="T9" fmla="*/ 109 h 160"/>
                  <a:gd name="T10" fmla="*/ 78 w 136"/>
                  <a:gd name="T11" fmla="*/ 85 h 160"/>
                  <a:gd name="T12" fmla="*/ 116 w 136"/>
                  <a:gd name="T13" fmla="*/ 63 h 160"/>
                  <a:gd name="T14" fmla="*/ 116 w 136"/>
                  <a:gd name="T15" fmla="*/ 109 h 160"/>
                  <a:gd name="T16" fmla="*/ 78 w 136"/>
                  <a:gd name="T17" fmla="*/ 131 h 160"/>
                  <a:gd name="T18" fmla="*/ 78 w 136"/>
                  <a:gd name="T19" fmla="*/ 85 h 160"/>
                  <a:gd name="T20" fmla="*/ 29 w 136"/>
                  <a:gd name="T21" fmla="*/ 46 h 160"/>
                  <a:gd name="T22" fmla="*/ 68 w 136"/>
                  <a:gd name="T23" fmla="*/ 22 h 160"/>
                  <a:gd name="T24" fmla="*/ 107 w 136"/>
                  <a:gd name="T25" fmla="*/ 46 h 160"/>
                  <a:gd name="T26" fmla="*/ 68 w 136"/>
                  <a:gd name="T27" fmla="*/ 68 h 160"/>
                  <a:gd name="T28" fmla="*/ 29 w 136"/>
                  <a:gd name="T29" fmla="*/ 46 h 160"/>
                  <a:gd name="T30" fmla="*/ 0 w 136"/>
                  <a:gd name="T31" fmla="*/ 41 h 160"/>
                  <a:gd name="T32" fmla="*/ 0 w 136"/>
                  <a:gd name="T33" fmla="*/ 119 h 160"/>
                  <a:gd name="T34" fmla="*/ 68 w 136"/>
                  <a:gd name="T35" fmla="*/ 160 h 160"/>
                  <a:gd name="T36" fmla="*/ 136 w 136"/>
                  <a:gd name="T37" fmla="*/ 119 h 160"/>
                  <a:gd name="T38" fmla="*/ 136 w 136"/>
                  <a:gd name="T39" fmla="*/ 41 h 160"/>
                  <a:gd name="T40" fmla="*/ 68 w 136"/>
                  <a:gd name="T41" fmla="*/ 0 h 160"/>
                  <a:gd name="T42" fmla="*/ 0 w 136"/>
                  <a:gd name="T43" fmla="*/ 4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160">
                    <a:moveTo>
                      <a:pt x="20" y="109"/>
                    </a:moveTo>
                    <a:lnTo>
                      <a:pt x="20" y="63"/>
                    </a:lnTo>
                    <a:lnTo>
                      <a:pt x="58" y="85"/>
                    </a:lnTo>
                    <a:lnTo>
                      <a:pt x="58" y="131"/>
                    </a:lnTo>
                    <a:lnTo>
                      <a:pt x="20" y="109"/>
                    </a:lnTo>
                    <a:close/>
                    <a:moveTo>
                      <a:pt x="78" y="85"/>
                    </a:moveTo>
                    <a:lnTo>
                      <a:pt x="116" y="63"/>
                    </a:lnTo>
                    <a:lnTo>
                      <a:pt x="116" y="109"/>
                    </a:lnTo>
                    <a:lnTo>
                      <a:pt x="78" y="131"/>
                    </a:lnTo>
                    <a:lnTo>
                      <a:pt x="78" y="85"/>
                    </a:lnTo>
                    <a:close/>
                    <a:moveTo>
                      <a:pt x="29" y="46"/>
                    </a:moveTo>
                    <a:lnTo>
                      <a:pt x="68" y="22"/>
                    </a:lnTo>
                    <a:lnTo>
                      <a:pt x="107" y="46"/>
                    </a:lnTo>
                    <a:lnTo>
                      <a:pt x="68" y="68"/>
                    </a:lnTo>
                    <a:lnTo>
                      <a:pt x="29" y="46"/>
                    </a:lnTo>
                    <a:close/>
                    <a:moveTo>
                      <a:pt x="0" y="41"/>
                    </a:moveTo>
                    <a:lnTo>
                      <a:pt x="0" y="119"/>
                    </a:lnTo>
                    <a:lnTo>
                      <a:pt x="68" y="160"/>
                    </a:lnTo>
                    <a:lnTo>
                      <a:pt x="136" y="119"/>
                    </a:lnTo>
                    <a:lnTo>
                      <a:pt x="136" y="41"/>
                    </a:lnTo>
                    <a:lnTo>
                      <a:pt x="68" y="0"/>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1" name="Freeform 6">
                <a:extLst>
                  <a:ext uri="{FF2B5EF4-FFF2-40B4-BE49-F238E27FC236}">
                    <a16:creationId xmlns:a16="http://schemas.microsoft.com/office/drawing/2014/main" id="{A7EB7F71-15A2-841D-4673-38F00098F754}"/>
                  </a:ext>
                </a:extLst>
              </p:cNvPr>
              <p:cNvSpPr>
                <a:spLocks noEditPoints="1"/>
              </p:cNvSpPr>
              <p:nvPr/>
            </p:nvSpPr>
            <p:spPr bwMode="auto">
              <a:xfrm>
                <a:off x="577850" y="957263"/>
                <a:ext cx="214313" cy="254000"/>
              </a:xfrm>
              <a:custGeom>
                <a:avLst/>
                <a:gdLst>
                  <a:gd name="T0" fmla="*/ 19 w 135"/>
                  <a:gd name="T1" fmla="*/ 109 h 160"/>
                  <a:gd name="T2" fmla="*/ 19 w 135"/>
                  <a:gd name="T3" fmla="*/ 63 h 160"/>
                  <a:gd name="T4" fmla="*/ 58 w 135"/>
                  <a:gd name="T5" fmla="*/ 85 h 160"/>
                  <a:gd name="T6" fmla="*/ 58 w 135"/>
                  <a:gd name="T7" fmla="*/ 131 h 160"/>
                  <a:gd name="T8" fmla="*/ 19 w 135"/>
                  <a:gd name="T9" fmla="*/ 109 h 160"/>
                  <a:gd name="T10" fmla="*/ 77 w 135"/>
                  <a:gd name="T11" fmla="*/ 85 h 160"/>
                  <a:gd name="T12" fmla="*/ 116 w 135"/>
                  <a:gd name="T13" fmla="*/ 63 h 160"/>
                  <a:gd name="T14" fmla="*/ 116 w 135"/>
                  <a:gd name="T15" fmla="*/ 109 h 160"/>
                  <a:gd name="T16" fmla="*/ 77 w 135"/>
                  <a:gd name="T17" fmla="*/ 131 h 160"/>
                  <a:gd name="T18" fmla="*/ 77 w 135"/>
                  <a:gd name="T19" fmla="*/ 85 h 160"/>
                  <a:gd name="T20" fmla="*/ 29 w 135"/>
                  <a:gd name="T21" fmla="*/ 46 h 160"/>
                  <a:gd name="T22" fmla="*/ 68 w 135"/>
                  <a:gd name="T23" fmla="*/ 22 h 160"/>
                  <a:gd name="T24" fmla="*/ 106 w 135"/>
                  <a:gd name="T25" fmla="*/ 46 h 160"/>
                  <a:gd name="T26" fmla="*/ 68 w 135"/>
                  <a:gd name="T27" fmla="*/ 68 h 160"/>
                  <a:gd name="T28" fmla="*/ 29 w 135"/>
                  <a:gd name="T29" fmla="*/ 46 h 160"/>
                  <a:gd name="T30" fmla="*/ 0 w 135"/>
                  <a:gd name="T31" fmla="*/ 41 h 160"/>
                  <a:gd name="T32" fmla="*/ 0 w 135"/>
                  <a:gd name="T33" fmla="*/ 119 h 160"/>
                  <a:gd name="T34" fmla="*/ 68 w 135"/>
                  <a:gd name="T35" fmla="*/ 160 h 160"/>
                  <a:gd name="T36" fmla="*/ 135 w 135"/>
                  <a:gd name="T37" fmla="*/ 119 h 160"/>
                  <a:gd name="T38" fmla="*/ 135 w 135"/>
                  <a:gd name="T39" fmla="*/ 41 h 160"/>
                  <a:gd name="T40" fmla="*/ 68 w 135"/>
                  <a:gd name="T41" fmla="*/ 0 h 160"/>
                  <a:gd name="T42" fmla="*/ 0 w 135"/>
                  <a:gd name="T43" fmla="*/ 4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5" h="160">
                    <a:moveTo>
                      <a:pt x="19" y="109"/>
                    </a:moveTo>
                    <a:lnTo>
                      <a:pt x="19" y="63"/>
                    </a:lnTo>
                    <a:lnTo>
                      <a:pt x="58" y="85"/>
                    </a:lnTo>
                    <a:lnTo>
                      <a:pt x="58" y="131"/>
                    </a:lnTo>
                    <a:lnTo>
                      <a:pt x="19" y="109"/>
                    </a:lnTo>
                    <a:close/>
                    <a:moveTo>
                      <a:pt x="77" y="85"/>
                    </a:moveTo>
                    <a:lnTo>
                      <a:pt x="116" y="63"/>
                    </a:lnTo>
                    <a:lnTo>
                      <a:pt x="116" y="109"/>
                    </a:lnTo>
                    <a:lnTo>
                      <a:pt x="77" y="131"/>
                    </a:lnTo>
                    <a:lnTo>
                      <a:pt x="77" y="85"/>
                    </a:lnTo>
                    <a:close/>
                    <a:moveTo>
                      <a:pt x="29" y="46"/>
                    </a:moveTo>
                    <a:lnTo>
                      <a:pt x="68" y="22"/>
                    </a:lnTo>
                    <a:lnTo>
                      <a:pt x="106" y="46"/>
                    </a:lnTo>
                    <a:lnTo>
                      <a:pt x="68" y="68"/>
                    </a:lnTo>
                    <a:lnTo>
                      <a:pt x="29" y="46"/>
                    </a:lnTo>
                    <a:close/>
                    <a:moveTo>
                      <a:pt x="0" y="41"/>
                    </a:moveTo>
                    <a:lnTo>
                      <a:pt x="0" y="119"/>
                    </a:lnTo>
                    <a:lnTo>
                      <a:pt x="68" y="160"/>
                    </a:lnTo>
                    <a:lnTo>
                      <a:pt x="135" y="119"/>
                    </a:lnTo>
                    <a:lnTo>
                      <a:pt x="135" y="41"/>
                    </a:lnTo>
                    <a:lnTo>
                      <a:pt x="68" y="0"/>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2" name="Freeform 7">
                <a:extLst>
                  <a:ext uri="{FF2B5EF4-FFF2-40B4-BE49-F238E27FC236}">
                    <a16:creationId xmlns:a16="http://schemas.microsoft.com/office/drawing/2014/main" id="{B33FBB86-9F3C-2CEA-B289-E346083CF98C}"/>
                  </a:ext>
                </a:extLst>
              </p:cNvPr>
              <p:cNvSpPr>
                <a:spLocks noEditPoints="1"/>
              </p:cNvSpPr>
              <p:nvPr/>
            </p:nvSpPr>
            <p:spPr bwMode="auto">
              <a:xfrm>
                <a:off x="1008063" y="957263"/>
                <a:ext cx="214313" cy="254000"/>
              </a:xfrm>
              <a:custGeom>
                <a:avLst/>
                <a:gdLst>
                  <a:gd name="T0" fmla="*/ 19 w 135"/>
                  <a:gd name="T1" fmla="*/ 109 h 160"/>
                  <a:gd name="T2" fmla="*/ 19 w 135"/>
                  <a:gd name="T3" fmla="*/ 63 h 160"/>
                  <a:gd name="T4" fmla="*/ 58 w 135"/>
                  <a:gd name="T5" fmla="*/ 85 h 160"/>
                  <a:gd name="T6" fmla="*/ 58 w 135"/>
                  <a:gd name="T7" fmla="*/ 131 h 160"/>
                  <a:gd name="T8" fmla="*/ 19 w 135"/>
                  <a:gd name="T9" fmla="*/ 109 h 160"/>
                  <a:gd name="T10" fmla="*/ 77 w 135"/>
                  <a:gd name="T11" fmla="*/ 85 h 160"/>
                  <a:gd name="T12" fmla="*/ 116 w 135"/>
                  <a:gd name="T13" fmla="*/ 63 h 160"/>
                  <a:gd name="T14" fmla="*/ 116 w 135"/>
                  <a:gd name="T15" fmla="*/ 109 h 160"/>
                  <a:gd name="T16" fmla="*/ 77 w 135"/>
                  <a:gd name="T17" fmla="*/ 131 h 160"/>
                  <a:gd name="T18" fmla="*/ 77 w 135"/>
                  <a:gd name="T19" fmla="*/ 85 h 160"/>
                  <a:gd name="T20" fmla="*/ 29 w 135"/>
                  <a:gd name="T21" fmla="*/ 46 h 160"/>
                  <a:gd name="T22" fmla="*/ 67 w 135"/>
                  <a:gd name="T23" fmla="*/ 22 h 160"/>
                  <a:gd name="T24" fmla="*/ 106 w 135"/>
                  <a:gd name="T25" fmla="*/ 46 h 160"/>
                  <a:gd name="T26" fmla="*/ 67 w 135"/>
                  <a:gd name="T27" fmla="*/ 68 h 160"/>
                  <a:gd name="T28" fmla="*/ 29 w 135"/>
                  <a:gd name="T29" fmla="*/ 46 h 160"/>
                  <a:gd name="T30" fmla="*/ 0 w 135"/>
                  <a:gd name="T31" fmla="*/ 41 h 160"/>
                  <a:gd name="T32" fmla="*/ 0 w 135"/>
                  <a:gd name="T33" fmla="*/ 119 h 160"/>
                  <a:gd name="T34" fmla="*/ 67 w 135"/>
                  <a:gd name="T35" fmla="*/ 160 h 160"/>
                  <a:gd name="T36" fmla="*/ 135 w 135"/>
                  <a:gd name="T37" fmla="*/ 119 h 160"/>
                  <a:gd name="T38" fmla="*/ 135 w 135"/>
                  <a:gd name="T39" fmla="*/ 41 h 160"/>
                  <a:gd name="T40" fmla="*/ 67 w 135"/>
                  <a:gd name="T41" fmla="*/ 0 h 160"/>
                  <a:gd name="T42" fmla="*/ 0 w 135"/>
                  <a:gd name="T43" fmla="*/ 4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5" h="160">
                    <a:moveTo>
                      <a:pt x="19" y="109"/>
                    </a:moveTo>
                    <a:lnTo>
                      <a:pt x="19" y="63"/>
                    </a:lnTo>
                    <a:lnTo>
                      <a:pt x="58" y="85"/>
                    </a:lnTo>
                    <a:lnTo>
                      <a:pt x="58" y="131"/>
                    </a:lnTo>
                    <a:lnTo>
                      <a:pt x="19" y="109"/>
                    </a:lnTo>
                    <a:close/>
                    <a:moveTo>
                      <a:pt x="77" y="85"/>
                    </a:moveTo>
                    <a:lnTo>
                      <a:pt x="116" y="63"/>
                    </a:lnTo>
                    <a:lnTo>
                      <a:pt x="116" y="109"/>
                    </a:lnTo>
                    <a:lnTo>
                      <a:pt x="77" y="131"/>
                    </a:lnTo>
                    <a:lnTo>
                      <a:pt x="77" y="85"/>
                    </a:lnTo>
                    <a:close/>
                    <a:moveTo>
                      <a:pt x="29" y="46"/>
                    </a:moveTo>
                    <a:lnTo>
                      <a:pt x="67" y="22"/>
                    </a:lnTo>
                    <a:lnTo>
                      <a:pt x="106" y="46"/>
                    </a:lnTo>
                    <a:lnTo>
                      <a:pt x="67" y="68"/>
                    </a:lnTo>
                    <a:lnTo>
                      <a:pt x="29" y="46"/>
                    </a:lnTo>
                    <a:close/>
                    <a:moveTo>
                      <a:pt x="0" y="41"/>
                    </a:moveTo>
                    <a:lnTo>
                      <a:pt x="0" y="119"/>
                    </a:lnTo>
                    <a:lnTo>
                      <a:pt x="67" y="160"/>
                    </a:lnTo>
                    <a:lnTo>
                      <a:pt x="135" y="119"/>
                    </a:lnTo>
                    <a:lnTo>
                      <a:pt x="135" y="41"/>
                    </a:lnTo>
                    <a:lnTo>
                      <a:pt x="67" y="0"/>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3" name="Rectangle 122">
                <a:extLst>
                  <a:ext uri="{FF2B5EF4-FFF2-40B4-BE49-F238E27FC236}">
                    <a16:creationId xmlns:a16="http://schemas.microsoft.com/office/drawing/2014/main" id="{99CC77DC-68B0-7E9C-01BB-C41B1F2D2FC9}"/>
                  </a:ext>
                </a:extLst>
              </p:cNvPr>
              <p:cNvSpPr>
                <a:spLocks noChangeArrowheads="1"/>
              </p:cNvSpPr>
              <p:nvPr/>
            </p:nvSpPr>
            <p:spPr bwMode="auto">
              <a:xfrm>
                <a:off x="823913" y="1084263"/>
                <a:ext cx="60325"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4" name="Rectangle 123">
                <a:extLst>
                  <a:ext uri="{FF2B5EF4-FFF2-40B4-BE49-F238E27FC236}">
                    <a16:creationId xmlns:a16="http://schemas.microsoft.com/office/drawing/2014/main" id="{8CA7DA12-FCA6-388E-6F74-29BD68A77F4B}"/>
                  </a:ext>
                </a:extLst>
              </p:cNvPr>
              <p:cNvSpPr>
                <a:spLocks noChangeArrowheads="1"/>
              </p:cNvSpPr>
              <p:nvPr/>
            </p:nvSpPr>
            <p:spPr bwMode="auto">
              <a:xfrm>
                <a:off x="915988" y="1084263"/>
                <a:ext cx="60325"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5" name="Freeform 10">
                <a:extLst>
                  <a:ext uri="{FF2B5EF4-FFF2-40B4-BE49-F238E27FC236}">
                    <a16:creationId xmlns:a16="http://schemas.microsoft.com/office/drawing/2014/main" id="{0449C1C7-7BE0-FBB4-7079-828610C47018}"/>
                  </a:ext>
                </a:extLst>
              </p:cNvPr>
              <p:cNvSpPr>
                <a:spLocks/>
              </p:cNvSpPr>
              <p:nvPr/>
            </p:nvSpPr>
            <p:spPr bwMode="auto">
              <a:xfrm>
                <a:off x="735013" y="903288"/>
                <a:ext cx="61913" cy="66675"/>
              </a:xfrm>
              <a:custGeom>
                <a:avLst/>
                <a:gdLst>
                  <a:gd name="T0" fmla="*/ 0 w 39"/>
                  <a:gd name="T1" fmla="*/ 29 h 42"/>
                  <a:gd name="T2" fmla="*/ 15 w 39"/>
                  <a:gd name="T3" fmla="*/ 42 h 42"/>
                  <a:gd name="T4" fmla="*/ 39 w 39"/>
                  <a:gd name="T5" fmla="*/ 13 h 42"/>
                  <a:gd name="T6" fmla="*/ 22 w 39"/>
                  <a:gd name="T7" fmla="*/ 0 h 42"/>
                  <a:gd name="T8" fmla="*/ 0 w 39"/>
                  <a:gd name="T9" fmla="*/ 29 h 42"/>
                </a:gdLst>
                <a:ahLst/>
                <a:cxnLst>
                  <a:cxn ang="0">
                    <a:pos x="T0" y="T1"/>
                  </a:cxn>
                  <a:cxn ang="0">
                    <a:pos x="T2" y="T3"/>
                  </a:cxn>
                  <a:cxn ang="0">
                    <a:pos x="T4" y="T5"/>
                  </a:cxn>
                  <a:cxn ang="0">
                    <a:pos x="T6" y="T7"/>
                  </a:cxn>
                  <a:cxn ang="0">
                    <a:pos x="T8" y="T9"/>
                  </a:cxn>
                </a:cxnLst>
                <a:rect l="0" t="0" r="r" b="b"/>
                <a:pathLst>
                  <a:path w="39" h="42">
                    <a:moveTo>
                      <a:pt x="0" y="29"/>
                    </a:moveTo>
                    <a:lnTo>
                      <a:pt x="15" y="42"/>
                    </a:lnTo>
                    <a:lnTo>
                      <a:pt x="39" y="13"/>
                    </a:lnTo>
                    <a:lnTo>
                      <a:pt x="22" y="0"/>
                    </a:lnTo>
                    <a:lnTo>
                      <a:pt x="0"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6" name="Freeform 11">
                <a:extLst>
                  <a:ext uri="{FF2B5EF4-FFF2-40B4-BE49-F238E27FC236}">
                    <a16:creationId xmlns:a16="http://schemas.microsoft.com/office/drawing/2014/main" id="{142BDF42-99EA-3BC9-409F-8C78853A6C30}"/>
                  </a:ext>
                </a:extLst>
              </p:cNvPr>
              <p:cNvSpPr>
                <a:spLocks/>
              </p:cNvSpPr>
              <p:nvPr/>
            </p:nvSpPr>
            <p:spPr bwMode="auto">
              <a:xfrm>
                <a:off x="788988" y="831851"/>
                <a:ext cx="61913" cy="65088"/>
              </a:xfrm>
              <a:custGeom>
                <a:avLst/>
                <a:gdLst>
                  <a:gd name="T0" fmla="*/ 24 w 39"/>
                  <a:gd name="T1" fmla="*/ 0 h 41"/>
                  <a:gd name="T2" fmla="*/ 0 w 39"/>
                  <a:gd name="T3" fmla="*/ 29 h 41"/>
                  <a:gd name="T4" fmla="*/ 17 w 39"/>
                  <a:gd name="T5" fmla="*/ 41 h 41"/>
                  <a:gd name="T6" fmla="*/ 39 w 39"/>
                  <a:gd name="T7" fmla="*/ 12 h 41"/>
                  <a:gd name="T8" fmla="*/ 24 w 39"/>
                  <a:gd name="T9" fmla="*/ 0 h 41"/>
                </a:gdLst>
                <a:ahLst/>
                <a:cxnLst>
                  <a:cxn ang="0">
                    <a:pos x="T0" y="T1"/>
                  </a:cxn>
                  <a:cxn ang="0">
                    <a:pos x="T2" y="T3"/>
                  </a:cxn>
                  <a:cxn ang="0">
                    <a:pos x="T4" y="T5"/>
                  </a:cxn>
                  <a:cxn ang="0">
                    <a:pos x="T6" y="T7"/>
                  </a:cxn>
                  <a:cxn ang="0">
                    <a:pos x="T8" y="T9"/>
                  </a:cxn>
                </a:cxnLst>
                <a:rect l="0" t="0" r="r" b="b"/>
                <a:pathLst>
                  <a:path w="39" h="41">
                    <a:moveTo>
                      <a:pt x="24" y="0"/>
                    </a:moveTo>
                    <a:lnTo>
                      <a:pt x="0" y="29"/>
                    </a:lnTo>
                    <a:lnTo>
                      <a:pt x="17" y="41"/>
                    </a:lnTo>
                    <a:lnTo>
                      <a:pt x="39" y="12"/>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7" name="Freeform 12">
                <a:extLst>
                  <a:ext uri="{FF2B5EF4-FFF2-40B4-BE49-F238E27FC236}">
                    <a16:creationId xmlns:a16="http://schemas.microsoft.com/office/drawing/2014/main" id="{D58D53A8-227B-A755-2E9F-AF5CAE5A2039}"/>
                  </a:ext>
                </a:extLst>
              </p:cNvPr>
              <p:cNvSpPr>
                <a:spLocks/>
              </p:cNvSpPr>
              <p:nvPr/>
            </p:nvSpPr>
            <p:spPr bwMode="auto">
              <a:xfrm>
                <a:off x="1003300" y="903288"/>
                <a:ext cx="61913" cy="66675"/>
              </a:xfrm>
              <a:custGeom>
                <a:avLst/>
                <a:gdLst>
                  <a:gd name="T0" fmla="*/ 39 w 39"/>
                  <a:gd name="T1" fmla="*/ 29 h 42"/>
                  <a:gd name="T2" fmla="*/ 17 w 39"/>
                  <a:gd name="T3" fmla="*/ 0 h 42"/>
                  <a:gd name="T4" fmla="*/ 0 w 39"/>
                  <a:gd name="T5" fmla="*/ 13 h 42"/>
                  <a:gd name="T6" fmla="*/ 24 w 39"/>
                  <a:gd name="T7" fmla="*/ 42 h 42"/>
                  <a:gd name="T8" fmla="*/ 39 w 39"/>
                  <a:gd name="T9" fmla="*/ 29 h 42"/>
                </a:gdLst>
                <a:ahLst/>
                <a:cxnLst>
                  <a:cxn ang="0">
                    <a:pos x="T0" y="T1"/>
                  </a:cxn>
                  <a:cxn ang="0">
                    <a:pos x="T2" y="T3"/>
                  </a:cxn>
                  <a:cxn ang="0">
                    <a:pos x="T4" y="T5"/>
                  </a:cxn>
                  <a:cxn ang="0">
                    <a:pos x="T6" y="T7"/>
                  </a:cxn>
                  <a:cxn ang="0">
                    <a:pos x="T8" y="T9"/>
                  </a:cxn>
                </a:cxnLst>
                <a:rect l="0" t="0" r="r" b="b"/>
                <a:pathLst>
                  <a:path w="39" h="42">
                    <a:moveTo>
                      <a:pt x="39" y="29"/>
                    </a:moveTo>
                    <a:lnTo>
                      <a:pt x="17" y="0"/>
                    </a:lnTo>
                    <a:lnTo>
                      <a:pt x="0" y="13"/>
                    </a:lnTo>
                    <a:lnTo>
                      <a:pt x="24" y="42"/>
                    </a:lnTo>
                    <a:lnTo>
                      <a:pt x="39"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128" name="Freeform 13">
                <a:extLst>
                  <a:ext uri="{FF2B5EF4-FFF2-40B4-BE49-F238E27FC236}">
                    <a16:creationId xmlns:a16="http://schemas.microsoft.com/office/drawing/2014/main" id="{E72884A4-E25A-1D7C-A2D5-B37C90381791}"/>
                  </a:ext>
                </a:extLst>
              </p:cNvPr>
              <p:cNvSpPr>
                <a:spLocks/>
              </p:cNvSpPr>
              <p:nvPr/>
            </p:nvSpPr>
            <p:spPr bwMode="auto">
              <a:xfrm>
                <a:off x="949325" y="831851"/>
                <a:ext cx="61913" cy="65088"/>
              </a:xfrm>
              <a:custGeom>
                <a:avLst/>
                <a:gdLst>
                  <a:gd name="T0" fmla="*/ 15 w 39"/>
                  <a:gd name="T1" fmla="*/ 0 h 41"/>
                  <a:gd name="T2" fmla="*/ 0 w 39"/>
                  <a:gd name="T3" fmla="*/ 12 h 41"/>
                  <a:gd name="T4" fmla="*/ 22 w 39"/>
                  <a:gd name="T5" fmla="*/ 41 h 41"/>
                  <a:gd name="T6" fmla="*/ 39 w 39"/>
                  <a:gd name="T7" fmla="*/ 29 h 41"/>
                  <a:gd name="T8" fmla="*/ 15 w 39"/>
                  <a:gd name="T9" fmla="*/ 0 h 41"/>
                </a:gdLst>
                <a:ahLst/>
                <a:cxnLst>
                  <a:cxn ang="0">
                    <a:pos x="T0" y="T1"/>
                  </a:cxn>
                  <a:cxn ang="0">
                    <a:pos x="T2" y="T3"/>
                  </a:cxn>
                  <a:cxn ang="0">
                    <a:pos x="T4" y="T5"/>
                  </a:cxn>
                  <a:cxn ang="0">
                    <a:pos x="T6" y="T7"/>
                  </a:cxn>
                  <a:cxn ang="0">
                    <a:pos x="T8" y="T9"/>
                  </a:cxn>
                </a:cxnLst>
                <a:rect l="0" t="0" r="r" b="b"/>
                <a:pathLst>
                  <a:path w="39" h="41">
                    <a:moveTo>
                      <a:pt x="15" y="0"/>
                    </a:moveTo>
                    <a:lnTo>
                      <a:pt x="0" y="12"/>
                    </a:lnTo>
                    <a:lnTo>
                      <a:pt x="22" y="41"/>
                    </a:lnTo>
                    <a:lnTo>
                      <a:pt x="39" y="29"/>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grpSp>
        <p:grpSp>
          <p:nvGrpSpPr>
            <p:cNvPr id="21" name="Group 20">
              <a:extLst>
                <a:ext uri="{FF2B5EF4-FFF2-40B4-BE49-F238E27FC236}">
                  <a16:creationId xmlns:a16="http://schemas.microsoft.com/office/drawing/2014/main" id="{F185BD0E-E7FC-4EC9-F829-BC33BDD4D1DB}"/>
                </a:ext>
              </a:extLst>
            </p:cNvPr>
            <p:cNvGrpSpPr>
              <a:grpSpLocks noChangeAspect="1"/>
            </p:cNvGrpSpPr>
            <p:nvPr/>
          </p:nvGrpSpPr>
          <p:grpSpPr>
            <a:xfrm>
              <a:off x="631510" y="5404939"/>
              <a:ext cx="512353" cy="488078"/>
              <a:chOff x="585788" y="593725"/>
              <a:chExt cx="636588" cy="606426"/>
            </a:xfrm>
            <a:solidFill>
              <a:schemeClr val="bg1"/>
            </a:solidFill>
          </p:grpSpPr>
          <p:sp>
            <p:nvSpPr>
              <p:cNvPr id="22" name="Freeform 5">
                <a:extLst>
                  <a:ext uri="{FF2B5EF4-FFF2-40B4-BE49-F238E27FC236}">
                    <a16:creationId xmlns:a16="http://schemas.microsoft.com/office/drawing/2014/main" id="{9DB3DD54-75B8-EE3A-D8BD-6870156C47E9}"/>
                  </a:ext>
                </a:extLst>
              </p:cNvPr>
              <p:cNvSpPr>
                <a:spLocks noEditPoints="1"/>
              </p:cNvSpPr>
              <p:nvPr/>
            </p:nvSpPr>
            <p:spPr bwMode="auto">
              <a:xfrm>
                <a:off x="585788" y="919163"/>
                <a:ext cx="636588" cy="280988"/>
              </a:xfrm>
              <a:custGeom>
                <a:avLst/>
                <a:gdLst>
                  <a:gd name="T0" fmla="*/ 162 w 166"/>
                  <a:gd name="T1" fmla="*/ 6 h 73"/>
                  <a:gd name="T2" fmla="*/ 141 w 166"/>
                  <a:gd name="T3" fmla="*/ 6 h 73"/>
                  <a:gd name="T4" fmla="*/ 124 w 166"/>
                  <a:gd name="T5" fmla="*/ 23 h 73"/>
                  <a:gd name="T6" fmla="*/ 105 w 166"/>
                  <a:gd name="T7" fmla="*/ 23 h 73"/>
                  <a:gd name="T8" fmla="*/ 106 w 166"/>
                  <a:gd name="T9" fmla="*/ 17 h 73"/>
                  <a:gd name="T10" fmla="*/ 92 w 166"/>
                  <a:gd name="T11" fmla="*/ 3 h 73"/>
                  <a:gd name="T12" fmla="*/ 36 w 166"/>
                  <a:gd name="T13" fmla="*/ 3 h 73"/>
                  <a:gd name="T14" fmla="*/ 0 w 166"/>
                  <a:gd name="T15" fmla="*/ 39 h 73"/>
                  <a:gd name="T16" fmla="*/ 34 w 166"/>
                  <a:gd name="T17" fmla="*/ 73 h 73"/>
                  <a:gd name="T18" fmla="*/ 52 w 166"/>
                  <a:gd name="T19" fmla="*/ 55 h 73"/>
                  <a:gd name="T20" fmla="*/ 132 w 166"/>
                  <a:gd name="T21" fmla="*/ 55 h 73"/>
                  <a:gd name="T22" fmla="*/ 162 w 166"/>
                  <a:gd name="T23" fmla="*/ 26 h 73"/>
                  <a:gd name="T24" fmla="*/ 166 w 166"/>
                  <a:gd name="T25" fmla="*/ 16 h 73"/>
                  <a:gd name="T26" fmla="*/ 162 w 166"/>
                  <a:gd name="T27" fmla="*/ 6 h 73"/>
                  <a:gd name="T28" fmla="*/ 12 w 166"/>
                  <a:gd name="T29" fmla="*/ 39 h 73"/>
                  <a:gd name="T30" fmla="*/ 22 w 166"/>
                  <a:gd name="T31" fmla="*/ 29 h 73"/>
                  <a:gd name="T32" fmla="*/ 44 w 166"/>
                  <a:gd name="T33" fmla="*/ 51 h 73"/>
                  <a:gd name="T34" fmla="*/ 34 w 166"/>
                  <a:gd name="T35" fmla="*/ 61 h 73"/>
                  <a:gd name="T36" fmla="*/ 12 w 166"/>
                  <a:gd name="T37" fmla="*/ 39 h 73"/>
                  <a:gd name="T38" fmla="*/ 156 w 166"/>
                  <a:gd name="T39" fmla="*/ 20 h 73"/>
                  <a:gd name="T40" fmla="*/ 129 w 166"/>
                  <a:gd name="T41" fmla="*/ 47 h 73"/>
                  <a:gd name="T42" fmla="*/ 52 w 166"/>
                  <a:gd name="T43" fmla="*/ 47 h 73"/>
                  <a:gd name="T44" fmla="*/ 28 w 166"/>
                  <a:gd name="T45" fmla="*/ 23 h 73"/>
                  <a:gd name="T46" fmla="*/ 40 w 166"/>
                  <a:gd name="T47" fmla="*/ 11 h 73"/>
                  <a:gd name="T48" fmla="*/ 92 w 166"/>
                  <a:gd name="T49" fmla="*/ 11 h 73"/>
                  <a:gd name="T50" fmla="*/ 98 w 166"/>
                  <a:gd name="T51" fmla="*/ 17 h 73"/>
                  <a:gd name="T52" fmla="*/ 92 w 166"/>
                  <a:gd name="T53" fmla="*/ 23 h 73"/>
                  <a:gd name="T54" fmla="*/ 78 w 166"/>
                  <a:gd name="T55" fmla="*/ 23 h 73"/>
                  <a:gd name="T56" fmla="*/ 78 w 166"/>
                  <a:gd name="T57" fmla="*/ 31 h 73"/>
                  <a:gd name="T58" fmla="*/ 128 w 166"/>
                  <a:gd name="T59" fmla="*/ 31 h 73"/>
                  <a:gd name="T60" fmla="*/ 147 w 166"/>
                  <a:gd name="T61" fmla="*/ 11 h 73"/>
                  <a:gd name="T62" fmla="*/ 156 w 166"/>
                  <a:gd name="T63" fmla="*/ 11 h 73"/>
                  <a:gd name="T64" fmla="*/ 158 w 166"/>
                  <a:gd name="T65" fmla="*/ 16 h 73"/>
                  <a:gd name="T66" fmla="*/ 156 w 166"/>
                  <a:gd name="T67" fmla="*/ 2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6" h="73">
                    <a:moveTo>
                      <a:pt x="162" y="6"/>
                    </a:moveTo>
                    <a:cubicBezTo>
                      <a:pt x="156" y="0"/>
                      <a:pt x="147" y="0"/>
                      <a:pt x="141" y="6"/>
                    </a:cubicBezTo>
                    <a:cubicBezTo>
                      <a:pt x="124" y="23"/>
                      <a:pt x="124" y="23"/>
                      <a:pt x="124" y="23"/>
                    </a:cubicBezTo>
                    <a:cubicBezTo>
                      <a:pt x="105" y="23"/>
                      <a:pt x="105" y="23"/>
                      <a:pt x="105" y="23"/>
                    </a:cubicBezTo>
                    <a:cubicBezTo>
                      <a:pt x="106" y="21"/>
                      <a:pt x="106" y="19"/>
                      <a:pt x="106" y="17"/>
                    </a:cubicBezTo>
                    <a:cubicBezTo>
                      <a:pt x="106" y="9"/>
                      <a:pt x="100" y="3"/>
                      <a:pt x="92" y="3"/>
                    </a:cubicBezTo>
                    <a:cubicBezTo>
                      <a:pt x="36" y="3"/>
                      <a:pt x="36" y="3"/>
                      <a:pt x="36" y="3"/>
                    </a:cubicBezTo>
                    <a:cubicBezTo>
                      <a:pt x="0" y="39"/>
                      <a:pt x="0" y="39"/>
                      <a:pt x="0" y="39"/>
                    </a:cubicBezTo>
                    <a:cubicBezTo>
                      <a:pt x="34" y="73"/>
                      <a:pt x="34" y="73"/>
                      <a:pt x="34" y="73"/>
                    </a:cubicBezTo>
                    <a:cubicBezTo>
                      <a:pt x="52" y="55"/>
                      <a:pt x="52" y="55"/>
                      <a:pt x="52" y="55"/>
                    </a:cubicBezTo>
                    <a:cubicBezTo>
                      <a:pt x="132" y="55"/>
                      <a:pt x="132" y="55"/>
                      <a:pt x="132" y="55"/>
                    </a:cubicBezTo>
                    <a:cubicBezTo>
                      <a:pt x="162" y="26"/>
                      <a:pt x="162" y="26"/>
                      <a:pt x="162" y="26"/>
                    </a:cubicBezTo>
                    <a:cubicBezTo>
                      <a:pt x="164" y="23"/>
                      <a:pt x="166" y="20"/>
                      <a:pt x="166" y="16"/>
                    </a:cubicBezTo>
                    <a:cubicBezTo>
                      <a:pt x="166" y="12"/>
                      <a:pt x="165" y="8"/>
                      <a:pt x="162" y="6"/>
                    </a:cubicBezTo>
                    <a:moveTo>
                      <a:pt x="12" y="39"/>
                    </a:moveTo>
                    <a:cubicBezTo>
                      <a:pt x="22" y="29"/>
                      <a:pt x="22" y="29"/>
                      <a:pt x="22" y="29"/>
                    </a:cubicBezTo>
                    <a:cubicBezTo>
                      <a:pt x="44" y="51"/>
                      <a:pt x="44" y="51"/>
                      <a:pt x="44" y="51"/>
                    </a:cubicBezTo>
                    <a:cubicBezTo>
                      <a:pt x="34" y="61"/>
                      <a:pt x="34" y="61"/>
                      <a:pt x="34" y="61"/>
                    </a:cubicBezTo>
                    <a:lnTo>
                      <a:pt x="12" y="39"/>
                    </a:lnTo>
                    <a:close/>
                    <a:moveTo>
                      <a:pt x="156" y="20"/>
                    </a:moveTo>
                    <a:cubicBezTo>
                      <a:pt x="129" y="47"/>
                      <a:pt x="129" y="47"/>
                      <a:pt x="129" y="47"/>
                    </a:cubicBezTo>
                    <a:cubicBezTo>
                      <a:pt x="52" y="47"/>
                      <a:pt x="52" y="47"/>
                      <a:pt x="52" y="47"/>
                    </a:cubicBezTo>
                    <a:cubicBezTo>
                      <a:pt x="28" y="23"/>
                      <a:pt x="28" y="23"/>
                      <a:pt x="28" y="23"/>
                    </a:cubicBezTo>
                    <a:cubicBezTo>
                      <a:pt x="40" y="11"/>
                      <a:pt x="40" y="11"/>
                      <a:pt x="40" y="11"/>
                    </a:cubicBezTo>
                    <a:cubicBezTo>
                      <a:pt x="92" y="11"/>
                      <a:pt x="92" y="11"/>
                      <a:pt x="92" y="11"/>
                    </a:cubicBezTo>
                    <a:cubicBezTo>
                      <a:pt x="95" y="11"/>
                      <a:pt x="98" y="14"/>
                      <a:pt x="98" y="17"/>
                    </a:cubicBezTo>
                    <a:cubicBezTo>
                      <a:pt x="98" y="20"/>
                      <a:pt x="95" y="23"/>
                      <a:pt x="92" y="23"/>
                    </a:cubicBezTo>
                    <a:cubicBezTo>
                      <a:pt x="78" y="23"/>
                      <a:pt x="78" y="23"/>
                      <a:pt x="78" y="23"/>
                    </a:cubicBezTo>
                    <a:cubicBezTo>
                      <a:pt x="78" y="31"/>
                      <a:pt x="78" y="31"/>
                      <a:pt x="78" y="31"/>
                    </a:cubicBezTo>
                    <a:cubicBezTo>
                      <a:pt x="128" y="31"/>
                      <a:pt x="128" y="31"/>
                      <a:pt x="128" y="31"/>
                    </a:cubicBezTo>
                    <a:cubicBezTo>
                      <a:pt x="147" y="11"/>
                      <a:pt x="147" y="11"/>
                      <a:pt x="147" y="11"/>
                    </a:cubicBezTo>
                    <a:cubicBezTo>
                      <a:pt x="150" y="9"/>
                      <a:pt x="154" y="9"/>
                      <a:pt x="156" y="11"/>
                    </a:cubicBezTo>
                    <a:cubicBezTo>
                      <a:pt x="157" y="12"/>
                      <a:pt x="158" y="14"/>
                      <a:pt x="158" y="16"/>
                    </a:cubicBezTo>
                    <a:cubicBezTo>
                      <a:pt x="158" y="17"/>
                      <a:pt x="157" y="19"/>
                      <a:pt x="156"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23" name="Freeform 6">
                <a:extLst>
                  <a:ext uri="{FF2B5EF4-FFF2-40B4-BE49-F238E27FC236}">
                    <a16:creationId xmlns:a16="http://schemas.microsoft.com/office/drawing/2014/main" id="{26D4BE1E-5701-1627-EF5D-0B7F459DB0FC}"/>
                  </a:ext>
                </a:extLst>
              </p:cNvPr>
              <p:cNvSpPr>
                <a:spLocks noEditPoints="1"/>
              </p:cNvSpPr>
              <p:nvPr/>
            </p:nvSpPr>
            <p:spPr bwMode="auto">
              <a:xfrm>
                <a:off x="838200" y="593725"/>
                <a:ext cx="276225" cy="276225"/>
              </a:xfrm>
              <a:custGeom>
                <a:avLst/>
                <a:gdLst>
                  <a:gd name="T0" fmla="*/ 174 w 174"/>
                  <a:gd name="T1" fmla="*/ 0 h 174"/>
                  <a:gd name="T2" fmla="*/ 0 w 174"/>
                  <a:gd name="T3" fmla="*/ 0 h 174"/>
                  <a:gd name="T4" fmla="*/ 0 w 174"/>
                  <a:gd name="T5" fmla="*/ 174 h 174"/>
                  <a:gd name="T6" fmla="*/ 174 w 174"/>
                  <a:gd name="T7" fmla="*/ 174 h 174"/>
                  <a:gd name="T8" fmla="*/ 174 w 174"/>
                  <a:gd name="T9" fmla="*/ 0 h 174"/>
                  <a:gd name="T10" fmla="*/ 155 w 174"/>
                  <a:gd name="T11" fmla="*/ 154 h 174"/>
                  <a:gd name="T12" fmla="*/ 20 w 174"/>
                  <a:gd name="T13" fmla="*/ 154 h 174"/>
                  <a:gd name="T14" fmla="*/ 20 w 174"/>
                  <a:gd name="T15" fmla="*/ 19 h 174"/>
                  <a:gd name="T16" fmla="*/ 155 w 174"/>
                  <a:gd name="T17" fmla="*/ 19 h 174"/>
                  <a:gd name="T18" fmla="*/ 155 w 174"/>
                  <a:gd name="T19" fmla="*/ 15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4">
                    <a:moveTo>
                      <a:pt x="174" y="0"/>
                    </a:moveTo>
                    <a:lnTo>
                      <a:pt x="0" y="0"/>
                    </a:lnTo>
                    <a:lnTo>
                      <a:pt x="0" y="174"/>
                    </a:lnTo>
                    <a:lnTo>
                      <a:pt x="174" y="174"/>
                    </a:lnTo>
                    <a:lnTo>
                      <a:pt x="174" y="0"/>
                    </a:lnTo>
                    <a:close/>
                    <a:moveTo>
                      <a:pt x="155" y="154"/>
                    </a:moveTo>
                    <a:lnTo>
                      <a:pt x="20" y="154"/>
                    </a:lnTo>
                    <a:lnTo>
                      <a:pt x="20" y="19"/>
                    </a:lnTo>
                    <a:lnTo>
                      <a:pt x="155" y="19"/>
                    </a:lnTo>
                    <a:lnTo>
                      <a:pt x="15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sp>
            <p:nvSpPr>
              <p:cNvPr id="25" name="Freeform 7">
                <a:extLst>
                  <a:ext uri="{FF2B5EF4-FFF2-40B4-BE49-F238E27FC236}">
                    <a16:creationId xmlns:a16="http://schemas.microsoft.com/office/drawing/2014/main" id="{F19BCEE7-E13F-FE94-C8DA-9411AD5A31AB}"/>
                  </a:ext>
                </a:extLst>
              </p:cNvPr>
              <p:cNvSpPr>
                <a:spLocks noEditPoints="1"/>
              </p:cNvSpPr>
              <p:nvPr/>
            </p:nvSpPr>
            <p:spPr bwMode="auto">
              <a:xfrm>
                <a:off x="915988" y="669925"/>
                <a:ext cx="122238" cy="122238"/>
              </a:xfrm>
              <a:custGeom>
                <a:avLst/>
                <a:gdLst>
                  <a:gd name="T0" fmla="*/ 77 w 77"/>
                  <a:gd name="T1" fmla="*/ 0 h 77"/>
                  <a:gd name="T2" fmla="*/ 0 w 77"/>
                  <a:gd name="T3" fmla="*/ 0 h 77"/>
                  <a:gd name="T4" fmla="*/ 0 w 77"/>
                  <a:gd name="T5" fmla="*/ 77 h 77"/>
                  <a:gd name="T6" fmla="*/ 77 w 77"/>
                  <a:gd name="T7" fmla="*/ 77 h 77"/>
                  <a:gd name="T8" fmla="*/ 77 w 77"/>
                  <a:gd name="T9" fmla="*/ 0 h 77"/>
                  <a:gd name="T10" fmla="*/ 58 w 77"/>
                  <a:gd name="T11" fmla="*/ 58 h 77"/>
                  <a:gd name="T12" fmla="*/ 19 w 77"/>
                  <a:gd name="T13" fmla="*/ 58 h 77"/>
                  <a:gd name="T14" fmla="*/ 19 w 77"/>
                  <a:gd name="T15" fmla="*/ 19 h 77"/>
                  <a:gd name="T16" fmla="*/ 58 w 77"/>
                  <a:gd name="T17" fmla="*/ 19 h 77"/>
                  <a:gd name="T18" fmla="*/ 58 w 77"/>
                  <a:gd name="T19" fmla="*/ 5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77">
                    <a:moveTo>
                      <a:pt x="77" y="0"/>
                    </a:moveTo>
                    <a:lnTo>
                      <a:pt x="0" y="0"/>
                    </a:lnTo>
                    <a:lnTo>
                      <a:pt x="0" y="77"/>
                    </a:lnTo>
                    <a:lnTo>
                      <a:pt x="77" y="77"/>
                    </a:lnTo>
                    <a:lnTo>
                      <a:pt x="77" y="0"/>
                    </a:lnTo>
                    <a:close/>
                    <a:moveTo>
                      <a:pt x="58" y="58"/>
                    </a:moveTo>
                    <a:lnTo>
                      <a:pt x="19" y="58"/>
                    </a:lnTo>
                    <a:lnTo>
                      <a:pt x="19" y="19"/>
                    </a:lnTo>
                    <a:lnTo>
                      <a:pt x="58" y="19"/>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MetricHPE"/>
                  <a:ea typeface="+mn-ea"/>
                  <a:cs typeface="+mn-cs"/>
                </a:endParaRPr>
              </a:p>
            </p:txBody>
          </p:sp>
        </p:grpSp>
        <p:pic>
          <p:nvPicPr>
            <p:cNvPr id="27" name="Picture 26">
              <a:extLst>
                <a:ext uri="{FF2B5EF4-FFF2-40B4-BE49-F238E27FC236}">
                  <a16:creationId xmlns:a16="http://schemas.microsoft.com/office/drawing/2014/main" id="{94005455-CA4B-2746-BD7D-EE0149C00C15}"/>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rcRect/>
            <a:stretch/>
          </p:blipFill>
          <p:spPr>
            <a:xfrm>
              <a:off x="575932" y="4287809"/>
              <a:ext cx="718652" cy="731608"/>
            </a:xfrm>
            <a:prstGeom prst="rect">
              <a:avLst/>
            </a:prstGeom>
          </p:spPr>
        </p:pic>
      </p:grpSp>
      <p:pic>
        <p:nvPicPr>
          <p:cNvPr id="29" name="Graphic 28" descr="Venn diagram with solid fill">
            <a:extLst>
              <a:ext uri="{FF2B5EF4-FFF2-40B4-BE49-F238E27FC236}">
                <a16:creationId xmlns:a16="http://schemas.microsoft.com/office/drawing/2014/main" id="{A752EB9B-3BAB-A6CC-05D7-1516605305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788" y="2561585"/>
            <a:ext cx="793034" cy="793034"/>
          </a:xfrm>
          <a:prstGeom prst="rect">
            <a:avLst/>
          </a:prstGeom>
        </p:spPr>
      </p:pic>
    </p:spTree>
    <p:extLst>
      <p:ext uri="{BB962C8B-B14F-4D97-AF65-F5344CB8AC3E}">
        <p14:creationId xmlns:p14="http://schemas.microsoft.com/office/powerpoint/2010/main" val="10676502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105"/>
                                        </p:tgtEl>
                                        <p:attrNameLst>
                                          <p:attrName>style.visibility</p:attrName>
                                        </p:attrNameLst>
                                      </p:cBhvr>
                                      <p:to>
                                        <p:strVal val="visible"/>
                                      </p:to>
                                    </p:set>
                                    <p:animEffect transition="in" filter="wipe(left)">
                                      <p:cBhvr>
                                        <p:cTn id="11" dur="750"/>
                                        <p:tgtEl>
                                          <p:spTgt spid="105"/>
                                        </p:tgtEl>
                                      </p:cBhvr>
                                    </p:animEffect>
                                  </p:childTnLst>
                                </p:cTn>
                              </p:par>
                            </p:childTnLst>
                          </p:cTn>
                        </p:par>
                        <p:par>
                          <p:cTn id="12" fill="hold">
                            <p:stCondLst>
                              <p:cond delay="750"/>
                            </p:stCondLst>
                            <p:childTnLst>
                              <p:par>
                                <p:cTn id="13" presetID="2" presetClass="entr" presetSubtype="2" decel="10000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750" fill="hold"/>
                                        <p:tgtEl>
                                          <p:spTgt spid="24"/>
                                        </p:tgtEl>
                                        <p:attrNameLst>
                                          <p:attrName>ppt_x</p:attrName>
                                        </p:attrNameLst>
                                      </p:cBhvr>
                                      <p:tavLst>
                                        <p:tav tm="0">
                                          <p:val>
                                            <p:strVal val="1+#ppt_w/2"/>
                                          </p:val>
                                        </p:tav>
                                        <p:tav tm="100000">
                                          <p:val>
                                            <p:strVal val="#ppt_x"/>
                                          </p:val>
                                        </p:tav>
                                      </p:tavLst>
                                    </p:anim>
                                    <p:anim calcmode="lin" valueType="num">
                                      <p:cBhvr additive="base">
                                        <p:cTn id="16" dur="75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1+#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16" presetClass="entr" presetSubtype="37"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outVertical)">
                                      <p:cBhvr>
                                        <p:cTn id="24" dur="500"/>
                                        <p:tgtEl>
                                          <p:spTgt spid="17"/>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154"/>
                                        </p:tgtEl>
                                        <p:attrNameLst>
                                          <p:attrName>style.visibility</p:attrName>
                                        </p:attrNameLst>
                                      </p:cBhvr>
                                      <p:to>
                                        <p:strVal val="visible"/>
                                      </p:to>
                                    </p:set>
                                    <p:animEffect transition="in" filter="barn(outVertical)">
                                      <p:cBhvr>
                                        <p:cTn id="27"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P spid="154"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2F618-908E-1A3D-85E2-1AF1113ECD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CF8707-921D-F347-3C96-4C5CD49AF259}"/>
              </a:ext>
            </a:extLst>
          </p:cNvPr>
          <p:cNvSpPr>
            <a:spLocks noGrp="1"/>
          </p:cNvSpPr>
          <p:nvPr>
            <p:ph type="title"/>
          </p:nvPr>
        </p:nvSpPr>
        <p:spPr>
          <a:xfrm>
            <a:off x="346865" y="223485"/>
            <a:ext cx="11498270" cy="401362"/>
          </a:xfrm>
        </p:spPr>
        <p:txBody>
          <a:bodyPr/>
          <a:lstStyle/>
          <a:p>
            <a:r>
              <a:rPr lang="en-US"/>
              <a:t>HPE Private Cloud AI G2 Family </a:t>
            </a:r>
          </a:p>
        </p:txBody>
      </p:sp>
      <p:sp>
        <p:nvSpPr>
          <p:cNvPr id="4" name="Slide Number Placeholder 22">
            <a:extLst>
              <a:ext uri="{FF2B5EF4-FFF2-40B4-BE49-F238E27FC236}">
                <a16:creationId xmlns:a16="http://schemas.microsoft.com/office/drawing/2014/main" id="{14C7D892-9B56-B856-A945-1F9684B9C92B}"/>
              </a:ext>
            </a:extLst>
          </p:cNvPr>
          <p:cNvSpPr>
            <a:spLocks noGrp="1"/>
          </p:cNvSpPr>
          <p:nvPr>
            <p:ph type="sldNum" sz="quarter" idx="11"/>
          </p:nvPr>
        </p:nvSpPr>
        <p:spPr>
          <a:xfrm>
            <a:off x="10474809" y="6132295"/>
            <a:ext cx="684344" cy="365125"/>
          </a:xfrm>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panose="020B0503030202060203" pitchFamily="34" charset="0"/>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6</a:t>
            </a:fld>
            <a:endParaRPr kumimoji="0" lang="en-US" sz="2000" b="0" i="0" u="none" strike="noStrike" kern="1200" cap="all" spc="0" normalizeH="0" baseline="10000" noProof="0">
              <a:ln>
                <a:noFill/>
              </a:ln>
              <a:solidFill>
                <a:prstClr val="black"/>
              </a:solidFill>
              <a:effectLst/>
              <a:uLnTx/>
              <a:uFillTx/>
              <a:latin typeface="MetricHPE" panose="020B0503030202060203" pitchFamily="34" charset="0"/>
              <a:ea typeface="+mn-ea"/>
              <a:cs typeface="+mn-cs"/>
            </a:endParaRPr>
          </a:p>
        </p:txBody>
      </p:sp>
      <p:sp>
        <p:nvSpPr>
          <p:cNvPr id="11" name="Rectangle 10">
            <a:extLst>
              <a:ext uri="{FF2B5EF4-FFF2-40B4-BE49-F238E27FC236}">
                <a16:creationId xmlns:a16="http://schemas.microsoft.com/office/drawing/2014/main" id="{EF2BCF72-8A30-C150-9A24-807C1E3F90DC}"/>
              </a:ext>
            </a:extLst>
          </p:cNvPr>
          <p:cNvSpPr/>
          <p:nvPr/>
        </p:nvSpPr>
        <p:spPr bwMode="ltGray">
          <a:xfrm>
            <a:off x="3294798" y="1672479"/>
            <a:ext cx="2151186" cy="2975049"/>
          </a:xfrm>
          <a:prstGeom prst="rect">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21" name="Rectangle 20">
            <a:extLst>
              <a:ext uri="{FF2B5EF4-FFF2-40B4-BE49-F238E27FC236}">
                <a16:creationId xmlns:a16="http://schemas.microsoft.com/office/drawing/2014/main" id="{4CBD4D24-157B-73C9-072E-BF07FC33C9A9}"/>
              </a:ext>
            </a:extLst>
          </p:cNvPr>
          <p:cNvSpPr/>
          <p:nvPr/>
        </p:nvSpPr>
        <p:spPr bwMode="ltGray">
          <a:xfrm>
            <a:off x="5485063" y="1660125"/>
            <a:ext cx="2126338" cy="2966684"/>
          </a:xfrm>
          <a:prstGeom prst="rect">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pic>
        <p:nvPicPr>
          <p:cNvPr id="22" name="Picture 21">
            <a:extLst>
              <a:ext uri="{FF2B5EF4-FFF2-40B4-BE49-F238E27FC236}">
                <a16:creationId xmlns:a16="http://schemas.microsoft.com/office/drawing/2014/main" id="{800838E7-09A6-EB2F-2D1C-B1CCC17E5FD7}"/>
              </a:ext>
            </a:extLst>
          </p:cNvPr>
          <p:cNvPicPr>
            <a:picLocks noChangeAspect="1"/>
          </p:cNvPicPr>
          <p:nvPr/>
        </p:nvPicPr>
        <p:blipFill rotWithShape="1">
          <a:blip r:embed="rId4"/>
          <a:srcRect l="28120" t="20866" r="62076" b="16541"/>
          <a:stretch/>
        </p:blipFill>
        <p:spPr>
          <a:xfrm>
            <a:off x="4061211" y="2049504"/>
            <a:ext cx="651165" cy="2338446"/>
          </a:xfrm>
          <a:prstGeom prst="rect">
            <a:avLst/>
          </a:prstGeom>
        </p:spPr>
      </p:pic>
      <p:cxnSp>
        <p:nvCxnSpPr>
          <p:cNvPr id="65" name="Straight Connector 64">
            <a:extLst>
              <a:ext uri="{FF2B5EF4-FFF2-40B4-BE49-F238E27FC236}">
                <a16:creationId xmlns:a16="http://schemas.microsoft.com/office/drawing/2014/main" id="{13C00B63-7058-1B63-8546-6471FD029226}"/>
              </a:ext>
            </a:extLst>
          </p:cNvPr>
          <p:cNvCxnSpPr>
            <a:cxnSpLocks/>
          </p:cNvCxnSpPr>
          <p:nvPr/>
        </p:nvCxnSpPr>
        <p:spPr>
          <a:xfrm>
            <a:off x="5481143" y="1628282"/>
            <a:ext cx="2130258"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860658B7-6A16-1A88-3FB6-63D282C3A6DC}"/>
              </a:ext>
            </a:extLst>
          </p:cNvPr>
          <p:cNvSpPr txBox="1"/>
          <p:nvPr/>
        </p:nvSpPr>
        <p:spPr>
          <a:xfrm>
            <a:off x="3911485" y="4315531"/>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Medium</a:t>
            </a:r>
          </a:p>
        </p:txBody>
      </p:sp>
      <p:sp>
        <p:nvSpPr>
          <p:cNvPr id="70" name="TextBox 69">
            <a:extLst>
              <a:ext uri="{FF2B5EF4-FFF2-40B4-BE49-F238E27FC236}">
                <a16:creationId xmlns:a16="http://schemas.microsoft.com/office/drawing/2014/main" id="{2F970726-4FA4-B80B-76FE-8DBDC79B78EF}"/>
              </a:ext>
            </a:extLst>
          </p:cNvPr>
          <p:cNvSpPr txBox="1"/>
          <p:nvPr/>
        </p:nvSpPr>
        <p:spPr>
          <a:xfrm>
            <a:off x="6121026" y="4301047"/>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Large</a:t>
            </a:r>
          </a:p>
        </p:txBody>
      </p:sp>
      <p:graphicFrame>
        <p:nvGraphicFramePr>
          <p:cNvPr id="81" name="Table 80">
            <a:extLst>
              <a:ext uri="{FF2B5EF4-FFF2-40B4-BE49-F238E27FC236}">
                <a16:creationId xmlns:a16="http://schemas.microsoft.com/office/drawing/2014/main" id="{189D33D2-75E2-4D7C-AF1A-3869C472A116}"/>
              </a:ext>
            </a:extLst>
          </p:cNvPr>
          <p:cNvGraphicFramePr>
            <a:graphicFrameLocks noGrp="1"/>
          </p:cNvGraphicFramePr>
          <p:nvPr/>
        </p:nvGraphicFramePr>
        <p:xfrm>
          <a:off x="1130453" y="926845"/>
          <a:ext cx="8665664" cy="594738"/>
        </p:xfrm>
        <a:graphic>
          <a:graphicData uri="http://schemas.openxmlformats.org/drawingml/2006/table">
            <a:tbl>
              <a:tblPr bandRow="1">
                <a:tableStyleId>{2D5ABB26-0587-4C30-8999-92F81FD0307C}</a:tableStyleId>
              </a:tblPr>
              <a:tblGrid>
                <a:gridCol w="2151680">
                  <a:extLst>
                    <a:ext uri="{9D8B030D-6E8A-4147-A177-3AD203B41FA5}">
                      <a16:colId xmlns:a16="http://schemas.microsoft.com/office/drawing/2014/main" val="453759677"/>
                    </a:ext>
                  </a:extLst>
                </a:gridCol>
                <a:gridCol w="2151680">
                  <a:extLst>
                    <a:ext uri="{9D8B030D-6E8A-4147-A177-3AD203B41FA5}">
                      <a16:colId xmlns:a16="http://schemas.microsoft.com/office/drawing/2014/main" val="20002"/>
                    </a:ext>
                  </a:extLst>
                </a:gridCol>
                <a:gridCol w="2181152">
                  <a:extLst>
                    <a:ext uri="{9D8B030D-6E8A-4147-A177-3AD203B41FA5}">
                      <a16:colId xmlns:a16="http://schemas.microsoft.com/office/drawing/2014/main" val="20003"/>
                    </a:ext>
                  </a:extLst>
                </a:gridCol>
                <a:gridCol w="2181152">
                  <a:extLst>
                    <a:ext uri="{9D8B030D-6E8A-4147-A177-3AD203B41FA5}">
                      <a16:colId xmlns:a16="http://schemas.microsoft.com/office/drawing/2014/main" val="1496145988"/>
                    </a:ext>
                  </a:extLst>
                </a:gridCol>
              </a:tblGrid>
              <a:tr h="5947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chemeClr val="bg1"/>
                          </a:solidFill>
                          <a:effectLst/>
                        </a:rPr>
                        <a:t>Inferencing</a:t>
                      </a:r>
                    </a:p>
                  </a:txBody>
                  <a:tcPr marL="0" marR="0" marT="0" marB="0" anchor="b">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bg1"/>
                          </a:solidFill>
                          <a:effectLst/>
                        </a:rPr>
                        <a:t>Inferencing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bg1"/>
                          </a:solidFill>
                          <a:effectLst/>
                        </a:rPr>
                        <a:t>+</a:t>
                      </a:r>
                      <a:r>
                        <a:rPr lang="en-US" sz="1800" b="1">
                          <a:solidFill>
                            <a:schemeClr val="bg1"/>
                          </a:solidFill>
                          <a:effectLst/>
                        </a:rPr>
                        <a:t> RAG</a:t>
                      </a:r>
                      <a:endParaRPr lang="en-US" sz="1800">
                        <a:solidFill>
                          <a:schemeClr val="bg1"/>
                        </a:solidFill>
                        <a:effectLst/>
                      </a:endParaRPr>
                    </a:p>
                  </a:txBody>
                  <a:tcPr marL="0" marR="0" marT="0" marB="0" anchor="b">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chemeClr val="bg1"/>
                          </a:solidFill>
                          <a:effectLst/>
                        </a:rPr>
                        <a:t>Inferencing + RAG</a:t>
                      </a:r>
                    </a:p>
                    <a:p>
                      <a:pPr marL="0" marR="0" lvl="0" indent="0" algn="ctr">
                        <a:lnSpc>
                          <a:spcPct val="100000"/>
                        </a:lnSpc>
                        <a:spcBef>
                          <a:spcPts val="0"/>
                        </a:spcBef>
                        <a:spcAft>
                          <a:spcPts val="0"/>
                        </a:spcAft>
                        <a:buClrTx/>
                        <a:buSzTx/>
                        <a:buFontTx/>
                        <a:buNone/>
                      </a:pPr>
                      <a:r>
                        <a:rPr lang="en-US" sz="1800" b="1">
                          <a:solidFill>
                            <a:schemeClr val="bg1"/>
                          </a:solidFill>
                          <a:effectLst/>
                        </a:rPr>
                        <a:t>+ Fine-tuning</a:t>
                      </a:r>
                      <a:endParaRPr lang="en-US" sz="1800" baseline="30000">
                        <a:solidFill>
                          <a:schemeClr val="bg1"/>
                        </a:solidFill>
                        <a:effectLst/>
                      </a:endParaRPr>
                    </a:p>
                  </a:txBody>
                  <a:tcPr marL="0" marR="0" marT="0" marB="0" anchor="b">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rgbClr val="01A98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chemeClr val="bg1"/>
                          </a:solidFill>
                          <a:effectLst/>
                        </a:rPr>
                        <a:t>Inferencing + RAG</a:t>
                      </a:r>
                    </a:p>
                    <a:p>
                      <a:pPr marL="0" marR="0" lvl="0" indent="0" algn="ctr">
                        <a:lnSpc>
                          <a:spcPct val="100000"/>
                        </a:lnSpc>
                        <a:spcBef>
                          <a:spcPts val="0"/>
                        </a:spcBef>
                        <a:spcAft>
                          <a:spcPts val="0"/>
                        </a:spcAft>
                        <a:buClrTx/>
                        <a:buSzTx/>
                        <a:buFontTx/>
                        <a:buNone/>
                      </a:pPr>
                      <a:r>
                        <a:rPr lang="en-US" sz="1600" b="1">
                          <a:solidFill>
                            <a:schemeClr val="bg1"/>
                          </a:solidFill>
                          <a:effectLst/>
                        </a:rPr>
                        <a:t>+ Fine-tuning + Training</a:t>
                      </a:r>
                      <a:endParaRPr lang="en-US" sz="1200" baseline="30000">
                        <a:solidFill>
                          <a:schemeClr val="bg1"/>
                        </a:solidFill>
                        <a:effectLst/>
                      </a:endParaRPr>
                    </a:p>
                  </a:txBody>
                  <a:tcPr marL="0" marR="0" marT="0" marB="0" anchor="b">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rgbClr val="01A982"/>
                    </a:solidFill>
                  </a:tcPr>
                </a:tc>
                <a:extLst>
                  <a:ext uri="{0D108BD9-81ED-4DB2-BD59-A6C34878D82A}">
                    <a16:rowId xmlns:a16="http://schemas.microsoft.com/office/drawing/2014/main" val="10000"/>
                  </a:ext>
                </a:extLst>
              </a:tr>
            </a:tbl>
          </a:graphicData>
        </a:graphic>
      </p:graphicFrame>
      <p:pic>
        <p:nvPicPr>
          <p:cNvPr id="8" name="Picture 7">
            <a:extLst>
              <a:ext uri="{FF2B5EF4-FFF2-40B4-BE49-F238E27FC236}">
                <a16:creationId xmlns:a16="http://schemas.microsoft.com/office/drawing/2014/main" id="{EDBD733F-FE57-7536-6628-FE2D0A7BD86F}"/>
              </a:ext>
            </a:extLst>
          </p:cNvPr>
          <p:cNvPicPr>
            <a:picLocks noChangeAspect="1"/>
          </p:cNvPicPr>
          <p:nvPr/>
        </p:nvPicPr>
        <p:blipFill rotWithShape="1">
          <a:blip r:embed="rId4"/>
          <a:srcRect l="28120" t="20866" r="62076" b="16541"/>
          <a:stretch/>
        </p:blipFill>
        <p:spPr>
          <a:xfrm>
            <a:off x="6252643" y="2052055"/>
            <a:ext cx="651165" cy="2338446"/>
          </a:xfrm>
          <a:prstGeom prst="rect">
            <a:avLst/>
          </a:prstGeom>
        </p:spPr>
      </p:pic>
      <p:sp>
        <p:nvSpPr>
          <p:cNvPr id="86" name="TextBox 85">
            <a:extLst>
              <a:ext uri="{FF2B5EF4-FFF2-40B4-BE49-F238E27FC236}">
                <a16:creationId xmlns:a16="http://schemas.microsoft.com/office/drawing/2014/main" id="{962D1453-47D3-3DDE-7CFD-8A967299AE5D}"/>
              </a:ext>
            </a:extLst>
          </p:cNvPr>
          <p:cNvSpPr txBox="1"/>
          <p:nvPr/>
        </p:nvSpPr>
        <p:spPr>
          <a:xfrm>
            <a:off x="346865" y="457492"/>
            <a:ext cx="7178542" cy="369332"/>
          </a:xfrm>
          <a:prstGeom prst="rect">
            <a:avLst/>
          </a:prstGeom>
          <a:noFill/>
          <a:ln w="57150">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MetricHPE"/>
                <a:ea typeface="+mn-ea"/>
                <a:cs typeface="+mn-cs"/>
              </a:rPr>
              <a:t>AI optimized hardware with easy expansion options for investment protection</a:t>
            </a:r>
            <a:endParaRPr kumimoji="0" lang="en-GB" sz="1800" b="0" i="0" u="none" strike="noStrike" kern="1200" cap="none" spc="0" normalizeH="0" baseline="0" noProof="0">
              <a:ln>
                <a:noFill/>
              </a:ln>
              <a:solidFill>
                <a:prstClr val="white"/>
              </a:solidFill>
              <a:effectLst/>
              <a:uLnTx/>
              <a:uFillTx/>
              <a:latin typeface="MetricHPE"/>
              <a:ea typeface="+mn-ea"/>
              <a:cs typeface="+mn-cs"/>
            </a:endParaRPr>
          </a:p>
        </p:txBody>
      </p:sp>
      <p:graphicFrame>
        <p:nvGraphicFramePr>
          <p:cNvPr id="87" name="Table 86">
            <a:extLst>
              <a:ext uri="{FF2B5EF4-FFF2-40B4-BE49-F238E27FC236}">
                <a16:creationId xmlns:a16="http://schemas.microsoft.com/office/drawing/2014/main" id="{EBE9088A-DCE8-9D92-1BB5-52A5BAA71597}"/>
              </a:ext>
            </a:extLst>
          </p:cNvPr>
          <p:cNvGraphicFramePr>
            <a:graphicFrameLocks noGrp="1"/>
          </p:cNvGraphicFramePr>
          <p:nvPr/>
        </p:nvGraphicFramePr>
        <p:xfrm>
          <a:off x="71519" y="4609907"/>
          <a:ext cx="1047320" cy="1418950"/>
        </p:xfrm>
        <a:graphic>
          <a:graphicData uri="http://schemas.openxmlformats.org/drawingml/2006/table">
            <a:tbl>
              <a:tblPr bandRow="1">
                <a:tableStyleId>{2D5ABB26-0587-4C30-8999-92F81FD0307C}</a:tableStyleId>
              </a:tblPr>
              <a:tblGrid>
                <a:gridCol w="1047320">
                  <a:extLst>
                    <a:ext uri="{9D8B030D-6E8A-4147-A177-3AD203B41FA5}">
                      <a16:colId xmlns:a16="http://schemas.microsoft.com/office/drawing/2014/main" val="20000"/>
                    </a:ext>
                  </a:extLst>
                </a:gridCol>
              </a:tblGrid>
              <a:tr h="283790">
                <a:tc>
                  <a:txBody>
                    <a:bodyPr/>
                    <a:lstStyle/>
                    <a:p>
                      <a:pPr algn="l"/>
                      <a:r>
                        <a:rPr lang="en-US" sz="1400" b="1">
                          <a:solidFill>
                            <a:schemeClr val="tx1"/>
                          </a:solidFill>
                          <a:effectLst/>
                        </a:rPr>
                        <a:t>Compute</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3790">
                <a:tc>
                  <a:txBody>
                    <a:bodyPr/>
                    <a:lstStyle/>
                    <a:p>
                      <a:pPr algn="l"/>
                      <a:r>
                        <a:rPr lang="en-US" sz="1400" b="1">
                          <a:solidFill>
                            <a:schemeClr val="tx1"/>
                          </a:solidFill>
                          <a:effectLst/>
                        </a:rPr>
                        <a:t>Expansion</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792667"/>
                  </a:ext>
                </a:extLst>
              </a:tr>
              <a:tr h="283790">
                <a:tc>
                  <a:txBody>
                    <a:bodyPr/>
                    <a:lstStyle/>
                    <a:p>
                      <a:pPr algn="l"/>
                      <a:r>
                        <a:rPr lang="en-US" sz="1400" b="0" i="0">
                          <a:solidFill>
                            <a:schemeClr val="tx1"/>
                          </a:solidFill>
                          <a:effectLst/>
                          <a:latin typeface="MetricHPE Light" panose="020B0303030202060203" pitchFamily="34" charset="77"/>
                        </a:rPr>
                        <a:t>*</a:t>
                      </a:r>
                      <a:r>
                        <a:rPr lang="en-US" sz="1400" b="1">
                          <a:solidFill>
                            <a:schemeClr val="tx1"/>
                          </a:solidFill>
                          <a:effectLst/>
                        </a:rPr>
                        <a:t>Storage</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3790">
                <a:tc>
                  <a:txBody>
                    <a:bodyPr/>
                    <a:lstStyle/>
                    <a:p>
                      <a:pPr algn="l"/>
                      <a:r>
                        <a:rPr lang="en-US" sz="1400" b="1">
                          <a:solidFill>
                            <a:schemeClr val="tx1"/>
                          </a:solidFill>
                          <a:effectLst/>
                        </a:rPr>
                        <a:t>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3790">
                <a:tc>
                  <a:txBody>
                    <a:bodyPr/>
                    <a:lstStyle/>
                    <a:p>
                      <a:pPr algn="l"/>
                      <a:r>
                        <a:rPr lang="en-US" sz="1400" b="1">
                          <a:solidFill>
                            <a:schemeClr val="tx1"/>
                          </a:solidFill>
                          <a:effectLst/>
                        </a:rPr>
                        <a:t>Power</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6" name="Rectangle 15">
            <a:extLst>
              <a:ext uri="{FF2B5EF4-FFF2-40B4-BE49-F238E27FC236}">
                <a16:creationId xmlns:a16="http://schemas.microsoft.com/office/drawing/2014/main" id="{DDB1FDC9-5184-7767-0CF7-084A039DF073}"/>
              </a:ext>
            </a:extLst>
          </p:cNvPr>
          <p:cNvSpPr/>
          <p:nvPr/>
        </p:nvSpPr>
        <p:spPr bwMode="ltGray">
          <a:xfrm>
            <a:off x="9989808" y="1669760"/>
            <a:ext cx="2133564" cy="2966684"/>
          </a:xfrm>
          <a:prstGeom prst="rect">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cxnSp>
        <p:nvCxnSpPr>
          <p:cNvPr id="23" name="Straight Connector 22">
            <a:extLst>
              <a:ext uri="{FF2B5EF4-FFF2-40B4-BE49-F238E27FC236}">
                <a16:creationId xmlns:a16="http://schemas.microsoft.com/office/drawing/2014/main" id="{5CD08DC7-4092-E19E-39C0-8ADC9CF99470}"/>
              </a:ext>
            </a:extLst>
          </p:cNvPr>
          <p:cNvCxnSpPr>
            <a:cxnSpLocks/>
          </p:cNvCxnSpPr>
          <p:nvPr/>
        </p:nvCxnSpPr>
        <p:spPr>
          <a:xfrm>
            <a:off x="9989808" y="1637917"/>
            <a:ext cx="2129585"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F4A9BA3-A280-42D5-9C5D-E44F59192ADA}"/>
              </a:ext>
            </a:extLst>
          </p:cNvPr>
          <p:cNvSpPr txBox="1"/>
          <p:nvPr/>
        </p:nvSpPr>
        <p:spPr>
          <a:xfrm>
            <a:off x="10577565" y="4310682"/>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G2 Expansion Rack</a:t>
            </a:r>
          </a:p>
        </p:txBody>
      </p:sp>
      <p:pic>
        <p:nvPicPr>
          <p:cNvPr id="15" name="Picture 14">
            <a:extLst>
              <a:ext uri="{FF2B5EF4-FFF2-40B4-BE49-F238E27FC236}">
                <a16:creationId xmlns:a16="http://schemas.microsoft.com/office/drawing/2014/main" id="{1646C720-8DAA-2BB6-080B-B1A1BA94D660}"/>
              </a:ext>
            </a:extLst>
          </p:cNvPr>
          <p:cNvPicPr>
            <a:picLocks noChangeAspect="1"/>
          </p:cNvPicPr>
          <p:nvPr/>
        </p:nvPicPr>
        <p:blipFill>
          <a:blip r:embed="rId5"/>
          <a:stretch>
            <a:fillRect/>
          </a:stretch>
        </p:blipFill>
        <p:spPr>
          <a:xfrm>
            <a:off x="10688998" y="2096067"/>
            <a:ext cx="677532" cy="2253831"/>
          </a:xfrm>
          <a:prstGeom prst="rect">
            <a:avLst/>
          </a:prstGeom>
        </p:spPr>
      </p:pic>
      <p:graphicFrame>
        <p:nvGraphicFramePr>
          <p:cNvPr id="30" name="Table 29">
            <a:extLst>
              <a:ext uri="{FF2B5EF4-FFF2-40B4-BE49-F238E27FC236}">
                <a16:creationId xmlns:a16="http://schemas.microsoft.com/office/drawing/2014/main" id="{99955FCA-2E3C-810D-7B6E-DF85CA3D5435}"/>
              </a:ext>
            </a:extLst>
          </p:cNvPr>
          <p:cNvGraphicFramePr>
            <a:graphicFrameLocks noGrp="1"/>
          </p:cNvGraphicFramePr>
          <p:nvPr/>
        </p:nvGraphicFramePr>
        <p:xfrm>
          <a:off x="9989808" y="926845"/>
          <a:ext cx="2193025" cy="594738"/>
        </p:xfrm>
        <a:graphic>
          <a:graphicData uri="http://schemas.openxmlformats.org/drawingml/2006/table">
            <a:tbl>
              <a:tblPr bandRow="1">
                <a:tableStyleId>{2D5ABB26-0587-4C30-8999-92F81FD0307C}</a:tableStyleId>
              </a:tblPr>
              <a:tblGrid>
                <a:gridCol w="2193025">
                  <a:extLst>
                    <a:ext uri="{9D8B030D-6E8A-4147-A177-3AD203B41FA5}">
                      <a16:colId xmlns:a16="http://schemas.microsoft.com/office/drawing/2014/main" val="20002"/>
                    </a:ext>
                  </a:extLst>
                </a:gridCol>
              </a:tblGrid>
              <a:tr h="5947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chemeClr val="bg1"/>
                          </a:solidFill>
                          <a:effectLst/>
                        </a:rPr>
                        <a:t>Expansion  Rack</a:t>
                      </a:r>
                      <a:endParaRPr lang="en-US" sz="2400">
                        <a:solidFill>
                          <a:schemeClr val="bg1"/>
                        </a:solidFill>
                        <a:effectLst/>
                      </a:endParaRPr>
                    </a:p>
                  </a:txBody>
                  <a:tcPr marL="0" marR="0" marT="0" marB="0" anchor="b">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rgbClr val="01A982"/>
                    </a:solidFill>
                  </a:tcPr>
                </a:tc>
                <a:extLst>
                  <a:ext uri="{0D108BD9-81ED-4DB2-BD59-A6C34878D82A}">
                    <a16:rowId xmlns:a16="http://schemas.microsoft.com/office/drawing/2014/main" val="10000"/>
                  </a:ext>
                </a:extLst>
              </a:tr>
            </a:tbl>
          </a:graphicData>
        </a:graphic>
      </p:graphicFrame>
      <p:grpSp>
        <p:nvGrpSpPr>
          <p:cNvPr id="6" name="Group 5">
            <a:extLst>
              <a:ext uri="{FF2B5EF4-FFF2-40B4-BE49-F238E27FC236}">
                <a16:creationId xmlns:a16="http://schemas.microsoft.com/office/drawing/2014/main" id="{EFB2DB35-6DD3-3243-07E4-358EE5C065B5}"/>
              </a:ext>
            </a:extLst>
          </p:cNvPr>
          <p:cNvGrpSpPr/>
          <p:nvPr/>
        </p:nvGrpSpPr>
        <p:grpSpPr>
          <a:xfrm>
            <a:off x="7665860" y="4635842"/>
            <a:ext cx="2134178" cy="1446115"/>
            <a:chOff x="4307271" y="4667419"/>
            <a:chExt cx="2267290" cy="1446115"/>
          </a:xfrm>
        </p:grpSpPr>
        <p:sp>
          <p:nvSpPr>
            <p:cNvPr id="7" name="Rectangle 6">
              <a:extLst>
                <a:ext uri="{FF2B5EF4-FFF2-40B4-BE49-F238E27FC236}">
                  <a16:creationId xmlns:a16="http://schemas.microsoft.com/office/drawing/2014/main" id="{CEA54C12-13FB-22E1-7C34-ABBAEB31074B}"/>
                </a:ext>
              </a:extLst>
            </p:cNvPr>
            <p:cNvSpPr/>
            <p:nvPr/>
          </p:nvSpPr>
          <p:spPr bwMode="ltGray">
            <a:xfrm>
              <a:off x="4307271" y="585159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9" name="Rectangle 8">
              <a:extLst>
                <a:ext uri="{FF2B5EF4-FFF2-40B4-BE49-F238E27FC236}">
                  <a16:creationId xmlns:a16="http://schemas.microsoft.com/office/drawing/2014/main" id="{420DEAE4-6CEF-CC40-B299-5D349E686646}"/>
                </a:ext>
              </a:extLst>
            </p:cNvPr>
            <p:cNvSpPr/>
            <p:nvPr/>
          </p:nvSpPr>
          <p:spPr bwMode="ltGray">
            <a:xfrm>
              <a:off x="4311435" y="4667419"/>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10" name="Rectangle 9">
              <a:extLst>
                <a:ext uri="{FF2B5EF4-FFF2-40B4-BE49-F238E27FC236}">
                  <a16:creationId xmlns:a16="http://schemas.microsoft.com/office/drawing/2014/main" id="{67F0FF10-6947-AE68-4776-779A874DE25D}"/>
                </a:ext>
              </a:extLst>
            </p:cNvPr>
            <p:cNvSpPr/>
            <p:nvPr/>
          </p:nvSpPr>
          <p:spPr bwMode="ltGray">
            <a:xfrm>
              <a:off x="4311435" y="4962428"/>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12" name="Rectangle 11">
              <a:extLst>
                <a:ext uri="{FF2B5EF4-FFF2-40B4-BE49-F238E27FC236}">
                  <a16:creationId xmlns:a16="http://schemas.microsoft.com/office/drawing/2014/main" id="{465F9829-A7F3-FF7D-216C-D542F0715549}"/>
                </a:ext>
              </a:extLst>
            </p:cNvPr>
            <p:cNvSpPr/>
            <p:nvPr/>
          </p:nvSpPr>
          <p:spPr bwMode="ltGray">
            <a:xfrm>
              <a:off x="4311435" y="5254422"/>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13" name="Rectangle 12">
              <a:extLst>
                <a:ext uri="{FF2B5EF4-FFF2-40B4-BE49-F238E27FC236}">
                  <a16:creationId xmlns:a16="http://schemas.microsoft.com/office/drawing/2014/main" id="{A2D4D920-423B-B675-7C95-CC7B02F041D4}"/>
                </a:ext>
              </a:extLst>
            </p:cNvPr>
            <p:cNvSpPr/>
            <p:nvPr/>
          </p:nvSpPr>
          <p:spPr bwMode="ltGray">
            <a:xfrm>
              <a:off x="4311435" y="554783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pSp>
      <p:grpSp>
        <p:nvGrpSpPr>
          <p:cNvPr id="25" name="Group 24">
            <a:extLst>
              <a:ext uri="{FF2B5EF4-FFF2-40B4-BE49-F238E27FC236}">
                <a16:creationId xmlns:a16="http://schemas.microsoft.com/office/drawing/2014/main" id="{C2B8242C-ACC6-8912-1FFB-34D0B93700EC}"/>
              </a:ext>
            </a:extLst>
          </p:cNvPr>
          <p:cNvGrpSpPr/>
          <p:nvPr/>
        </p:nvGrpSpPr>
        <p:grpSpPr>
          <a:xfrm>
            <a:off x="3303556" y="4634138"/>
            <a:ext cx="2134178" cy="1446115"/>
            <a:chOff x="4307271" y="4667419"/>
            <a:chExt cx="2267290" cy="1446115"/>
          </a:xfrm>
        </p:grpSpPr>
        <p:sp>
          <p:nvSpPr>
            <p:cNvPr id="31" name="Rectangle 30">
              <a:extLst>
                <a:ext uri="{FF2B5EF4-FFF2-40B4-BE49-F238E27FC236}">
                  <a16:creationId xmlns:a16="http://schemas.microsoft.com/office/drawing/2014/main" id="{1A517C05-B9D9-0382-538B-F7CCC7594FF7}"/>
                </a:ext>
              </a:extLst>
            </p:cNvPr>
            <p:cNvSpPr/>
            <p:nvPr/>
          </p:nvSpPr>
          <p:spPr bwMode="ltGray">
            <a:xfrm>
              <a:off x="4307271" y="585159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32" name="Rectangle 31">
              <a:extLst>
                <a:ext uri="{FF2B5EF4-FFF2-40B4-BE49-F238E27FC236}">
                  <a16:creationId xmlns:a16="http://schemas.microsoft.com/office/drawing/2014/main" id="{BD7A3026-421E-2CC4-5B3D-3D7BE7DCD5BE}"/>
                </a:ext>
              </a:extLst>
            </p:cNvPr>
            <p:cNvSpPr/>
            <p:nvPr/>
          </p:nvSpPr>
          <p:spPr bwMode="ltGray">
            <a:xfrm>
              <a:off x="4311435" y="4667419"/>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33" name="Rectangle 32">
              <a:extLst>
                <a:ext uri="{FF2B5EF4-FFF2-40B4-BE49-F238E27FC236}">
                  <a16:creationId xmlns:a16="http://schemas.microsoft.com/office/drawing/2014/main" id="{3D1E8B54-A306-C2A1-CB79-37E268641437}"/>
                </a:ext>
              </a:extLst>
            </p:cNvPr>
            <p:cNvSpPr/>
            <p:nvPr/>
          </p:nvSpPr>
          <p:spPr bwMode="ltGray">
            <a:xfrm>
              <a:off x="4311435" y="4962428"/>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34" name="Rectangle 33">
              <a:extLst>
                <a:ext uri="{FF2B5EF4-FFF2-40B4-BE49-F238E27FC236}">
                  <a16:creationId xmlns:a16="http://schemas.microsoft.com/office/drawing/2014/main" id="{23844197-0A63-13CD-CC9A-79B7D7670CBC}"/>
                </a:ext>
              </a:extLst>
            </p:cNvPr>
            <p:cNvSpPr/>
            <p:nvPr/>
          </p:nvSpPr>
          <p:spPr bwMode="ltGray">
            <a:xfrm>
              <a:off x="4311435" y="5254422"/>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35" name="Rectangle 34">
              <a:extLst>
                <a:ext uri="{FF2B5EF4-FFF2-40B4-BE49-F238E27FC236}">
                  <a16:creationId xmlns:a16="http://schemas.microsoft.com/office/drawing/2014/main" id="{C8BEAB99-FB14-87CB-C57E-2803E4E65700}"/>
                </a:ext>
              </a:extLst>
            </p:cNvPr>
            <p:cNvSpPr/>
            <p:nvPr/>
          </p:nvSpPr>
          <p:spPr bwMode="ltGray">
            <a:xfrm>
              <a:off x="4311435" y="554783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pSp>
      <p:grpSp>
        <p:nvGrpSpPr>
          <p:cNvPr id="36" name="Group 35">
            <a:extLst>
              <a:ext uri="{FF2B5EF4-FFF2-40B4-BE49-F238E27FC236}">
                <a16:creationId xmlns:a16="http://schemas.microsoft.com/office/drawing/2014/main" id="{D774922C-9F9E-4C90-D3B7-04EB0A974F16}"/>
              </a:ext>
            </a:extLst>
          </p:cNvPr>
          <p:cNvGrpSpPr/>
          <p:nvPr/>
        </p:nvGrpSpPr>
        <p:grpSpPr>
          <a:xfrm>
            <a:off x="5481143" y="4640928"/>
            <a:ext cx="2134178" cy="1446115"/>
            <a:chOff x="4307271" y="4667419"/>
            <a:chExt cx="2267290" cy="1446115"/>
          </a:xfrm>
        </p:grpSpPr>
        <p:sp>
          <p:nvSpPr>
            <p:cNvPr id="37" name="Rectangle 36">
              <a:extLst>
                <a:ext uri="{FF2B5EF4-FFF2-40B4-BE49-F238E27FC236}">
                  <a16:creationId xmlns:a16="http://schemas.microsoft.com/office/drawing/2014/main" id="{1633EAC8-0F6C-62DA-0468-355355E2FC8B}"/>
                </a:ext>
              </a:extLst>
            </p:cNvPr>
            <p:cNvSpPr/>
            <p:nvPr/>
          </p:nvSpPr>
          <p:spPr bwMode="ltGray">
            <a:xfrm>
              <a:off x="4307271" y="585159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38" name="Rectangle 37">
              <a:extLst>
                <a:ext uri="{FF2B5EF4-FFF2-40B4-BE49-F238E27FC236}">
                  <a16:creationId xmlns:a16="http://schemas.microsoft.com/office/drawing/2014/main" id="{EE762264-FAF7-8F63-D77E-913555D4ED69}"/>
                </a:ext>
              </a:extLst>
            </p:cNvPr>
            <p:cNvSpPr/>
            <p:nvPr/>
          </p:nvSpPr>
          <p:spPr bwMode="ltGray">
            <a:xfrm>
              <a:off x="4311435" y="4667419"/>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39" name="Rectangle 38">
              <a:extLst>
                <a:ext uri="{FF2B5EF4-FFF2-40B4-BE49-F238E27FC236}">
                  <a16:creationId xmlns:a16="http://schemas.microsoft.com/office/drawing/2014/main" id="{FDD18E69-3D2E-9321-EC7F-C2571E267C7E}"/>
                </a:ext>
              </a:extLst>
            </p:cNvPr>
            <p:cNvSpPr/>
            <p:nvPr/>
          </p:nvSpPr>
          <p:spPr bwMode="ltGray">
            <a:xfrm>
              <a:off x="4311435" y="4962428"/>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40" name="Rectangle 39">
              <a:extLst>
                <a:ext uri="{FF2B5EF4-FFF2-40B4-BE49-F238E27FC236}">
                  <a16:creationId xmlns:a16="http://schemas.microsoft.com/office/drawing/2014/main" id="{290A64AC-3B4C-5A99-ABA7-B75578F1C9F8}"/>
                </a:ext>
              </a:extLst>
            </p:cNvPr>
            <p:cNvSpPr/>
            <p:nvPr/>
          </p:nvSpPr>
          <p:spPr bwMode="ltGray">
            <a:xfrm>
              <a:off x="4311435" y="5254422"/>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41" name="Rectangle 40">
              <a:extLst>
                <a:ext uri="{FF2B5EF4-FFF2-40B4-BE49-F238E27FC236}">
                  <a16:creationId xmlns:a16="http://schemas.microsoft.com/office/drawing/2014/main" id="{FEFE38B7-1F82-3F2D-29FA-320B2DC94D64}"/>
                </a:ext>
              </a:extLst>
            </p:cNvPr>
            <p:cNvSpPr/>
            <p:nvPr/>
          </p:nvSpPr>
          <p:spPr bwMode="ltGray">
            <a:xfrm>
              <a:off x="4311435" y="554783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pSp>
      <p:grpSp>
        <p:nvGrpSpPr>
          <p:cNvPr id="42" name="Group 41">
            <a:extLst>
              <a:ext uri="{FF2B5EF4-FFF2-40B4-BE49-F238E27FC236}">
                <a16:creationId xmlns:a16="http://schemas.microsoft.com/office/drawing/2014/main" id="{DFFD6A78-C4DC-0831-B844-AE39A4875B01}"/>
              </a:ext>
            </a:extLst>
          </p:cNvPr>
          <p:cNvGrpSpPr/>
          <p:nvPr/>
        </p:nvGrpSpPr>
        <p:grpSpPr>
          <a:xfrm>
            <a:off x="9989808" y="4654639"/>
            <a:ext cx="2134178" cy="1446115"/>
            <a:chOff x="4307271" y="4667419"/>
            <a:chExt cx="2267290" cy="1446115"/>
          </a:xfrm>
        </p:grpSpPr>
        <p:sp>
          <p:nvSpPr>
            <p:cNvPr id="43" name="Rectangle 42">
              <a:extLst>
                <a:ext uri="{FF2B5EF4-FFF2-40B4-BE49-F238E27FC236}">
                  <a16:creationId xmlns:a16="http://schemas.microsoft.com/office/drawing/2014/main" id="{C8CADBB6-BFF9-3579-1E95-603EAF7B4E6C}"/>
                </a:ext>
              </a:extLst>
            </p:cNvPr>
            <p:cNvSpPr/>
            <p:nvPr/>
          </p:nvSpPr>
          <p:spPr bwMode="ltGray">
            <a:xfrm>
              <a:off x="4307271" y="585159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44" name="Rectangle 43">
              <a:extLst>
                <a:ext uri="{FF2B5EF4-FFF2-40B4-BE49-F238E27FC236}">
                  <a16:creationId xmlns:a16="http://schemas.microsoft.com/office/drawing/2014/main" id="{8F660470-0031-EAE3-A0B1-EAF1F5E26621}"/>
                </a:ext>
              </a:extLst>
            </p:cNvPr>
            <p:cNvSpPr/>
            <p:nvPr/>
          </p:nvSpPr>
          <p:spPr bwMode="ltGray">
            <a:xfrm>
              <a:off x="4311435" y="4667419"/>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45" name="Rectangle 44">
              <a:extLst>
                <a:ext uri="{FF2B5EF4-FFF2-40B4-BE49-F238E27FC236}">
                  <a16:creationId xmlns:a16="http://schemas.microsoft.com/office/drawing/2014/main" id="{81612989-46F6-63FA-F58E-7B0C4D8596E1}"/>
                </a:ext>
              </a:extLst>
            </p:cNvPr>
            <p:cNvSpPr/>
            <p:nvPr/>
          </p:nvSpPr>
          <p:spPr bwMode="ltGray">
            <a:xfrm>
              <a:off x="4311435" y="4962428"/>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46" name="Rectangle 45">
              <a:extLst>
                <a:ext uri="{FF2B5EF4-FFF2-40B4-BE49-F238E27FC236}">
                  <a16:creationId xmlns:a16="http://schemas.microsoft.com/office/drawing/2014/main" id="{B9BA649A-F3B6-458D-CE07-66BFC95202B1}"/>
                </a:ext>
              </a:extLst>
            </p:cNvPr>
            <p:cNvSpPr/>
            <p:nvPr/>
          </p:nvSpPr>
          <p:spPr bwMode="ltGray">
            <a:xfrm>
              <a:off x="4311435" y="5254422"/>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47" name="Rectangle 46">
              <a:extLst>
                <a:ext uri="{FF2B5EF4-FFF2-40B4-BE49-F238E27FC236}">
                  <a16:creationId xmlns:a16="http://schemas.microsoft.com/office/drawing/2014/main" id="{B5E51765-F6A7-86AE-4385-B9CBE35A25EE}"/>
                </a:ext>
              </a:extLst>
            </p:cNvPr>
            <p:cNvSpPr/>
            <p:nvPr/>
          </p:nvSpPr>
          <p:spPr bwMode="ltGray">
            <a:xfrm>
              <a:off x="4311435" y="554783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pSp>
      <p:grpSp>
        <p:nvGrpSpPr>
          <p:cNvPr id="48" name="Group 47">
            <a:extLst>
              <a:ext uri="{FF2B5EF4-FFF2-40B4-BE49-F238E27FC236}">
                <a16:creationId xmlns:a16="http://schemas.microsoft.com/office/drawing/2014/main" id="{5C2B6E7F-5AC4-439F-14C4-41401C12885C}"/>
              </a:ext>
            </a:extLst>
          </p:cNvPr>
          <p:cNvGrpSpPr/>
          <p:nvPr/>
        </p:nvGrpSpPr>
        <p:grpSpPr>
          <a:xfrm>
            <a:off x="1130453" y="4635842"/>
            <a:ext cx="2134178" cy="1446115"/>
            <a:chOff x="4307271" y="4667419"/>
            <a:chExt cx="2267290" cy="1446115"/>
          </a:xfrm>
        </p:grpSpPr>
        <p:sp>
          <p:nvSpPr>
            <p:cNvPr id="49" name="Rectangle 48">
              <a:extLst>
                <a:ext uri="{FF2B5EF4-FFF2-40B4-BE49-F238E27FC236}">
                  <a16:creationId xmlns:a16="http://schemas.microsoft.com/office/drawing/2014/main" id="{02BA6340-D7F3-60C5-11C4-9996FC6670FB}"/>
                </a:ext>
              </a:extLst>
            </p:cNvPr>
            <p:cNvSpPr/>
            <p:nvPr/>
          </p:nvSpPr>
          <p:spPr bwMode="ltGray">
            <a:xfrm>
              <a:off x="4307271" y="585159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0" name="Rectangle 49">
              <a:extLst>
                <a:ext uri="{FF2B5EF4-FFF2-40B4-BE49-F238E27FC236}">
                  <a16:creationId xmlns:a16="http://schemas.microsoft.com/office/drawing/2014/main" id="{963996A7-25D1-0D45-66A4-AFFD61126ED1}"/>
                </a:ext>
              </a:extLst>
            </p:cNvPr>
            <p:cNvSpPr/>
            <p:nvPr/>
          </p:nvSpPr>
          <p:spPr bwMode="ltGray">
            <a:xfrm>
              <a:off x="4311435" y="4667419"/>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51" name="Rectangle 50">
              <a:extLst>
                <a:ext uri="{FF2B5EF4-FFF2-40B4-BE49-F238E27FC236}">
                  <a16:creationId xmlns:a16="http://schemas.microsoft.com/office/drawing/2014/main" id="{F9DC97FF-C051-9C31-8071-435674234377}"/>
                </a:ext>
              </a:extLst>
            </p:cNvPr>
            <p:cNvSpPr/>
            <p:nvPr/>
          </p:nvSpPr>
          <p:spPr bwMode="ltGray">
            <a:xfrm>
              <a:off x="4311435" y="4962428"/>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sp>
          <p:nvSpPr>
            <p:cNvPr id="60" name="Rectangle 59">
              <a:extLst>
                <a:ext uri="{FF2B5EF4-FFF2-40B4-BE49-F238E27FC236}">
                  <a16:creationId xmlns:a16="http://schemas.microsoft.com/office/drawing/2014/main" id="{DFA92ABB-110D-3EC9-4263-5381D102FF42}"/>
                </a:ext>
              </a:extLst>
            </p:cNvPr>
            <p:cNvSpPr/>
            <p:nvPr/>
          </p:nvSpPr>
          <p:spPr bwMode="ltGray">
            <a:xfrm>
              <a:off x="4311435" y="5254422"/>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61" name="Rectangle 60">
              <a:extLst>
                <a:ext uri="{FF2B5EF4-FFF2-40B4-BE49-F238E27FC236}">
                  <a16:creationId xmlns:a16="http://schemas.microsoft.com/office/drawing/2014/main" id="{2D3C4A22-EB75-3163-D831-2CBD64DE2C2E}"/>
                </a:ext>
              </a:extLst>
            </p:cNvPr>
            <p:cNvSpPr/>
            <p:nvPr/>
          </p:nvSpPr>
          <p:spPr bwMode="ltGray">
            <a:xfrm>
              <a:off x="4311435" y="5547836"/>
              <a:ext cx="2263126" cy="261938"/>
            </a:xfrm>
            <a:prstGeom prst="rect">
              <a:avLst/>
            </a:prstGeom>
            <a:solidFill>
              <a:srgbClr val="01A982">
                <a:alpha val="7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grpSp>
      <p:graphicFrame>
        <p:nvGraphicFramePr>
          <p:cNvPr id="26" name="Table 25">
            <a:extLst>
              <a:ext uri="{FF2B5EF4-FFF2-40B4-BE49-F238E27FC236}">
                <a16:creationId xmlns:a16="http://schemas.microsoft.com/office/drawing/2014/main" id="{DDE056A2-E74B-39D5-D891-6EB4A27779EC}"/>
              </a:ext>
            </a:extLst>
          </p:cNvPr>
          <p:cNvGraphicFramePr>
            <a:graphicFrameLocks noGrp="1"/>
          </p:cNvGraphicFramePr>
          <p:nvPr/>
        </p:nvGraphicFramePr>
        <p:xfrm>
          <a:off x="9989808" y="4628864"/>
          <a:ext cx="2133564" cy="1466825"/>
        </p:xfrm>
        <a:graphic>
          <a:graphicData uri="http://schemas.openxmlformats.org/drawingml/2006/table">
            <a:tbl>
              <a:tblPr bandRow="1">
                <a:tableStyleId>{2D5ABB26-0587-4C30-8999-92F81FD0307C}</a:tableStyleId>
              </a:tblPr>
              <a:tblGrid>
                <a:gridCol w="2133564">
                  <a:extLst>
                    <a:ext uri="{9D8B030D-6E8A-4147-A177-3AD203B41FA5}">
                      <a16:colId xmlns:a16="http://schemas.microsoft.com/office/drawing/2014/main" val="20003"/>
                    </a:ext>
                  </a:extLst>
                </a:gridCol>
              </a:tblGrid>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16x NVIDIA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N/A</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N/A</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effectLst/>
                          <a:latin typeface="+mn-lt"/>
                          <a:ea typeface="+mn-ea"/>
                          <a:cs typeface="+mn-cs"/>
                        </a:rPr>
                        <a:t>Up to 12kW</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80585"/>
                  </a:ext>
                </a:extLst>
              </a:tr>
            </a:tbl>
          </a:graphicData>
        </a:graphic>
      </p:graphicFrame>
      <p:graphicFrame>
        <p:nvGraphicFramePr>
          <p:cNvPr id="64" name="Table 63">
            <a:extLst>
              <a:ext uri="{FF2B5EF4-FFF2-40B4-BE49-F238E27FC236}">
                <a16:creationId xmlns:a16="http://schemas.microsoft.com/office/drawing/2014/main" id="{39FAE02D-563C-A3A7-9B69-520DA98AE3BC}"/>
              </a:ext>
            </a:extLst>
          </p:cNvPr>
          <p:cNvGraphicFramePr>
            <a:graphicFrameLocks noGrp="1"/>
          </p:cNvGraphicFramePr>
          <p:nvPr>
            <p:extLst>
              <p:ext uri="{D42A27DB-BD31-4B8C-83A1-F6EECF244321}">
                <p14:modId xmlns:p14="http://schemas.microsoft.com/office/powerpoint/2010/main" val="3962169092"/>
              </p:ext>
            </p:extLst>
          </p:nvPr>
        </p:nvGraphicFramePr>
        <p:xfrm>
          <a:off x="1106619" y="4618241"/>
          <a:ext cx="8661744" cy="1478260"/>
        </p:xfrm>
        <a:graphic>
          <a:graphicData uri="http://schemas.openxmlformats.org/drawingml/2006/table">
            <a:tbl>
              <a:tblPr bandRow="1">
                <a:tableStyleId>{2D5ABB26-0587-4C30-8999-92F81FD0307C}</a:tableStyleId>
              </a:tblPr>
              <a:tblGrid>
                <a:gridCol w="2138254">
                  <a:extLst>
                    <a:ext uri="{9D8B030D-6E8A-4147-A177-3AD203B41FA5}">
                      <a16:colId xmlns:a16="http://schemas.microsoft.com/office/drawing/2014/main" val="1017555942"/>
                    </a:ext>
                  </a:extLst>
                </a:gridCol>
                <a:gridCol w="2138254">
                  <a:extLst>
                    <a:ext uri="{9D8B030D-6E8A-4147-A177-3AD203B41FA5}">
                      <a16:colId xmlns:a16="http://schemas.microsoft.com/office/drawing/2014/main" val="20002"/>
                    </a:ext>
                  </a:extLst>
                </a:gridCol>
                <a:gridCol w="2192618">
                  <a:extLst>
                    <a:ext uri="{9D8B030D-6E8A-4147-A177-3AD203B41FA5}">
                      <a16:colId xmlns:a16="http://schemas.microsoft.com/office/drawing/2014/main" val="20003"/>
                    </a:ext>
                  </a:extLst>
                </a:gridCol>
                <a:gridCol w="2192618">
                  <a:extLst>
                    <a:ext uri="{9D8B030D-6E8A-4147-A177-3AD203B41FA5}">
                      <a16:colId xmlns:a16="http://schemas.microsoft.com/office/drawing/2014/main" val="1099706874"/>
                    </a:ext>
                  </a:extLst>
                </a:gridCol>
              </a:tblGrid>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4 or 8x NVIDIA RTX Pro 6000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8x NVIDIA H200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16x NVIDIA H200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16x NVIDIA B300 GPUs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8-16x RTX Pro 6K 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+16x H200 (1x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24x H200 GPUs (1x Expansion Rack)</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64x H200 GPUs (3x Expansion Racks)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TBD GPUs (TBD Expansion Racks)</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3731419"/>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109 TB</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109 TB</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217 TB</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670 TB (TBD)</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400GbE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800GbE NVIDIA Networking</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3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Up to 12 kW</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Up to 13 kW</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Up to 17.4 kW</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0" kern="1200">
                          <a:solidFill>
                            <a:schemeClr val="tx1"/>
                          </a:solidFill>
                          <a:effectLst/>
                          <a:latin typeface="+mn-lt"/>
                          <a:ea typeface="+mn-ea"/>
                          <a:cs typeface="+mn-cs"/>
                        </a:rPr>
                        <a:t>Up to 30kW x2</a:t>
                      </a:r>
                    </a:p>
                  </a:txBody>
                  <a:tcPr marT="0" marB="0" anchor="ctr">
                    <a:lnL w="57150" cap="flat" cmpd="sng" algn="ctr">
                      <a:noFill/>
                      <a:prstDash val="solid"/>
                      <a:round/>
                      <a:headEnd type="none" w="med" len="med"/>
                      <a:tailEnd type="none" w="med" len="med"/>
                    </a:lnL>
                    <a:lnR w="571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2" name="Rectangle 61">
            <a:extLst>
              <a:ext uri="{FF2B5EF4-FFF2-40B4-BE49-F238E27FC236}">
                <a16:creationId xmlns:a16="http://schemas.microsoft.com/office/drawing/2014/main" id="{EC2EA824-A559-C166-8C09-142715EFDFF5}"/>
              </a:ext>
            </a:extLst>
          </p:cNvPr>
          <p:cNvSpPr/>
          <p:nvPr/>
        </p:nvSpPr>
        <p:spPr bwMode="ltGray">
          <a:xfrm>
            <a:off x="7669780" y="1649580"/>
            <a:ext cx="2126338" cy="2966684"/>
          </a:xfrm>
          <a:prstGeom prst="rect">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cxnSp>
        <p:nvCxnSpPr>
          <p:cNvPr id="67" name="Straight Connector 66">
            <a:extLst>
              <a:ext uri="{FF2B5EF4-FFF2-40B4-BE49-F238E27FC236}">
                <a16:creationId xmlns:a16="http://schemas.microsoft.com/office/drawing/2014/main" id="{BC5414DF-ADD7-EA04-D632-5A60A1D8B2F3}"/>
              </a:ext>
            </a:extLst>
          </p:cNvPr>
          <p:cNvCxnSpPr>
            <a:cxnSpLocks/>
          </p:cNvCxnSpPr>
          <p:nvPr/>
        </p:nvCxnSpPr>
        <p:spPr>
          <a:xfrm>
            <a:off x="7665860" y="1637917"/>
            <a:ext cx="2130258"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F453235-6EF5-82E5-FC27-597905BB2B3D}"/>
              </a:ext>
            </a:extLst>
          </p:cNvPr>
          <p:cNvCxnSpPr>
            <a:cxnSpLocks/>
          </p:cNvCxnSpPr>
          <p:nvPr/>
        </p:nvCxnSpPr>
        <p:spPr>
          <a:xfrm>
            <a:off x="3303556" y="1628758"/>
            <a:ext cx="2130258"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EA59A70C-BBBC-D930-837F-B1B2A9E1B683}"/>
              </a:ext>
            </a:extLst>
          </p:cNvPr>
          <p:cNvSpPr/>
          <p:nvPr/>
        </p:nvSpPr>
        <p:spPr bwMode="ltGray">
          <a:xfrm>
            <a:off x="1119429" y="1641215"/>
            <a:ext cx="2151186" cy="2975049"/>
          </a:xfrm>
          <a:prstGeom prst="rect">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black"/>
              </a:solidFill>
              <a:effectLst/>
              <a:uLnTx/>
              <a:uFillTx/>
              <a:latin typeface="MetricHPE"/>
              <a:ea typeface="+mn-ea"/>
              <a:cs typeface="+mn-cs"/>
            </a:endParaRPr>
          </a:p>
        </p:txBody>
      </p:sp>
      <p:pic>
        <p:nvPicPr>
          <p:cNvPr id="72" name="Picture 71">
            <a:extLst>
              <a:ext uri="{FF2B5EF4-FFF2-40B4-BE49-F238E27FC236}">
                <a16:creationId xmlns:a16="http://schemas.microsoft.com/office/drawing/2014/main" id="{9B852587-F415-20EC-FA70-4814C5A5169D}"/>
              </a:ext>
            </a:extLst>
          </p:cNvPr>
          <p:cNvPicPr>
            <a:picLocks noChangeAspect="1"/>
          </p:cNvPicPr>
          <p:nvPr/>
        </p:nvPicPr>
        <p:blipFill rotWithShape="1">
          <a:blip r:embed="rId4"/>
          <a:srcRect l="28120" t="20866" r="62076" b="16541"/>
          <a:stretch/>
        </p:blipFill>
        <p:spPr>
          <a:xfrm>
            <a:off x="1950330" y="2049504"/>
            <a:ext cx="651165" cy="2338446"/>
          </a:xfrm>
          <a:prstGeom prst="rect">
            <a:avLst/>
          </a:prstGeom>
        </p:spPr>
      </p:pic>
      <p:pic>
        <p:nvPicPr>
          <p:cNvPr id="76" name="Picture 75">
            <a:extLst>
              <a:ext uri="{FF2B5EF4-FFF2-40B4-BE49-F238E27FC236}">
                <a16:creationId xmlns:a16="http://schemas.microsoft.com/office/drawing/2014/main" id="{ACFE4672-606E-0226-0E50-A0BDF5C986BF}"/>
              </a:ext>
            </a:extLst>
          </p:cNvPr>
          <p:cNvPicPr>
            <a:picLocks noChangeAspect="1"/>
          </p:cNvPicPr>
          <p:nvPr/>
        </p:nvPicPr>
        <p:blipFill rotWithShape="1">
          <a:blip r:embed="rId4"/>
          <a:srcRect l="39564" t="11277" r="36574" b="10823"/>
          <a:stretch/>
        </p:blipFill>
        <p:spPr>
          <a:xfrm>
            <a:off x="7958009" y="1716791"/>
            <a:ext cx="1571826" cy="2886422"/>
          </a:xfrm>
          <a:prstGeom prst="rect">
            <a:avLst/>
          </a:prstGeom>
        </p:spPr>
      </p:pic>
      <p:sp>
        <p:nvSpPr>
          <p:cNvPr id="83" name="Arrow: Left-Right 17">
            <a:extLst>
              <a:ext uri="{FF2B5EF4-FFF2-40B4-BE49-F238E27FC236}">
                <a16:creationId xmlns:a16="http://schemas.microsoft.com/office/drawing/2014/main" id="{8E2DD7D5-48C5-3166-8EC0-3C85315C3D7F}"/>
              </a:ext>
            </a:extLst>
          </p:cNvPr>
          <p:cNvSpPr/>
          <p:nvPr/>
        </p:nvSpPr>
        <p:spPr bwMode="ltGray">
          <a:xfrm>
            <a:off x="1563128" y="2783910"/>
            <a:ext cx="8232990" cy="807882"/>
          </a:xfrm>
          <a:prstGeom prst="leftRightArrow">
            <a:avLst>
              <a:gd name="adj1" fmla="val 67387"/>
              <a:gd name="adj2" fmla="val 50000"/>
            </a:avLst>
          </a:prstGeom>
          <a:solidFill>
            <a:srgbClr val="01A982">
              <a:alpha val="81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tricHPE"/>
              <a:ea typeface="+mn-ea"/>
              <a:cs typeface="+mn-cs"/>
            </a:endParaRPr>
          </a:p>
        </p:txBody>
      </p:sp>
      <p:sp>
        <p:nvSpPr>
          <p:cNvPr id="84" name="TextBox 83">
            <a:extLst>
              <a:ext uri="{FF2B5EF4-FFF2-40B4-BE49-F238E27FC236}">
                <a16:creationId xmlns:a16="http://schemas.microsoft.com/office/drawing/2014/main" id="{2D3C1DEB-B8B0-4769-1685-BE852DF724F7}"/>
              </a:ext>
            </a:extLst>
          </p:cNvPr>
          <p:cNvSpPr txBox="1"/>
          <p:nvPr/>
        </p:nvSpPr>
        <p:spPr>
          <a:xfrm>
            <a:off x="3381337" y="3008187"/>
            <a:ext cx="4310390" cy="365037"/>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Unified experience through HPE GreenLake cloud</a:t>
            </a:r>
          </a:p>
        </p:txBody>
      </p:sp>
      <p:sp>
        <p:nvSpPr>
          <p:cNvPr id="73" name="TextBox 72">
            <a:extLst>
              <a:ext uri="{FF2B5EF4-FFF2-40B4-BE49-F238E27FC236}">
                <a16:creationId xmlns:a16="http://schemas.microsoft.com/office/drawing/2014/main" id="{2ABB86ED-196B-13FC-2505-77A803EF4B65}"/>
              </a:ext>
            </a:extLst>
          </p:cNvPr>
          <p:cNvSpPr txBox="1"/>
          <p:nvPr/>
        </p:nvSpPr>
        <p:spPr>
          <a:xfrm>
            <a:off x="8340652" y="4295799"/>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Xtra Large</a:t>
            </a:r>
          </a:p>
        </p:txBody>
      </p:sp>
      <p:sp>
        <p:nvSpPr>
          <p:cNvPr id="75" name="TextBox 74">
            <a:extLst>
              <a:ext uri="{FF2B5EF4-FFF2-40B4-BE49-F238E27FC236}">
                <a16:creationId xmlns:a16="http://schemas.microsoft.com/office/drawing/2014/main" id="{923D8B9D-C422-C19D-97B4-7A260FA54043}"/>
              </a:ext>
            </a:extLst>
          </p:cNvPr>
          <p:cNvSpPr txBox="1"/>
          <p:nvPr/>
        </p:nvSpPr>
        <p:spPr>
          <a:xfrm>
            <a:off x="1798713" y="4333542"/>
            <a:ext cx="914400" cy="339108"/>
          </a:xfrm>
          <a:prstGeom prst="rect">
            <a:avLst/>
          </a:prstGeom>
          <a:noFill/>
          <a:ln w="57150">
            <a:noFill/>
            <a:miter lim="800000"/>
          </a:ln>
        </p:spPr>
        <p:txBody>
          <a:bodyPr wrap="non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1" i="0" u="none" strike="noStrike" kern="1200" cap="none" spc="0" normalizeH="0" baseline="0" noProof="0">
                <a:ln>
                  <a:noFill/>
                </a:ln>
                <a:solidFill>
                  <a:prstClr val="white"/>
                </a:solidFill>
                <a:effectLst/>
                <a:uLnTx/>
                <a:uFillTx/>
                <a:latin typeface="MetricHPE"/>
                <a:ea typeface="+mn-ea"/>
                <a:cs typeface="+mn-cs"/>
              </a:rPr>
              <a:t>Small</a:t>
            </a:r>
          </a:p>
        </p:txBody>
      </p:sp>
      <p:sp>
        <p:nvSpPr>
          <p:cNvPr id="5" name="Rectangle 4">
            <a:extLst>
              <a:ext uri="{FF2B5EF4-FFF2-40B4-BE49-F238E27FC236}">
                <a16:creationId xmlns:a16="http://schemas.microsoft.com/office/drawing/2014/main" id="{89C2015F-099F-06D4-BDBD-52773BD91AD5}"/>
              </a:ext>
            </a:extLst>
          </p:cNvPr>
          <p:cNvSpPr/>
          <p:nvPr/>
        </p:nvSpPr>
        <p:spPr>
          <a:xfrm rot="18950017">
            <a:off x="7688244" y="2457356"/>
            <a:ext cx="206261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2700">
                  <a:solidFill>
                    <a:srgbClr val="FF8300"/>
                  </a:solidFill>
                  <a:prstDash val="solid"/>
                </a:ln>
                <a:pattFill prst="ltDnDiag">
                  <a:fgClr>
                    <a:srgbClr val="FF8300">
                      <a:lumMod val="60000"/>
                      <a:lumOff val="40000"/>
                    </a:srgbClr>
                  </a:fgClr>
                  <a:bgClr>
                    <a:prstClr val="white"/>
                  </a:bgClr>
                </a:pattFill>
                <a:effectLst/>
                <a:uLnTx/>
                <a:uFillTx/>
                <a:latin typeface="MetricHPE"/>
                <a:ea typeface="+mn-ea"/>
                <a:cs typeface="+mn-cs"/>
              </a:rPr>
              <a:t>Future</a:t>
            </a:r>
          </a:p>
        </p:txBody>
      </p:sp>
      <p:sp>
        <p:nvSpPr>
          <p:cNvPr id="2" name="Rectangle 1">
            <a:extLst>
              <a:ext uri="{FF2B5EF4-FFF2-40B4-BE49-F238E27FC236}">
                <a16:creationId xmlns:a16="http://schemas.microsoft.com/office/drawing/2014/main" id="{50281EA8-1DF2-FF9B-1893-81654E42570A}"/>
              </a:ext>
            </a:extLst>
          </p:cNvPr>
          <p:cNvSpPr/>
          <p:nvPr/>
        </p:nvSpPr>
        <p:spPr>
          <a:xfrm rot="18950017">
            <a:off x="1223651" y="2585666"/>
            <a:ext cx="206261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12700">
                  <a:solidFill>
                    <a:srgbClr val="FF8300"/>
                  </a:solidFill>
                  <a:prstDash val="solid"/>
                </a:ln>
                <a:pattFill prst="ltDnDiag">
                  <a:fgClr>
                    <a:srgbClr val="FF8300">
                      <a:lumMod val="60000"/>
                      <a:lumOff val="40000"/>
                    </a:srgbClr>
                  </a:fgClr>
                  <a:bgClr>
                    <a:prstClr val="white"/>
                  </a:bgClr>
                </a:pattFill>
                <a:effectLst/>
                <a:uLnTx/>
                <a:uFillTx/>
                <a:latin typeface="MetricHPE"/>
                <a:ea typeface="+mn-ea"/>
                <a:cs typeface="+mn-cs"/>
              </a:rPr>
              <a:t>Future</a:t>
            </a:r>
          </a:p>
        </p:txBody>
      </p:sp>
    </p:spTree>
    <p:extLst>
      <p:ext uri="{BB962C8B-B14F-4D97-AF65-F5344CB8AC3E}">
        <p14:creationId xmlns:p14="http://schemas.microsoft.com/office/powerpoint/2010/main" val="3320591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F23FA-1048-C5AB-0CD3-4CF87D3935F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E0E28E6-EF19-2E0D-A4C2-172C7BCBE59B}"/>
              </a:ext>
            </a:extLst>
          </p:cNvPr>
          <p:cNvSpPr>
            <a:spLocks noGrp="1"/>
          </p:cNvSpPr>
          <p:nvPr>
            <p:ph type="body" sz="quarter" idx="13"/>
          </p:nvPr>
        </p:nvSpPr>
        <p:spPr/>
        <p:txBody>
          <a:bodyPr/>
          <a:lstStyle/>
          <a:p>
            <a:r>
              <a:rPr lang="en-US"/>
              <a:t>The AI development platform </a:t>
            </a:r>
          </a:p>
        </p:txBody>
      </p:sp>
      <p:sp>
        <p:nvSpPr>
          <p:cNvPr id="8" name="Title 7">
            <a:extLst>
              <a:ext uri="{FF2B5EF4-FFF2-40B4-BE49-F238E27FC236}">
                <a16:creationId xmlns:a16="http://schemas.microsoft.com/office/drawing/2014/main" id="{C401DE3B-4265-C441-94A5-74E4F7CDE1A9}"/>
              </a:ext>
            </a:extLst>
          </p:cNvPr>
          <p:cNvSpPr>
            <a:spLocks noGrp="1"/>
          </p:cNvSpPr>
          <p:nvPr>
            <p:ph type="title"/>
          </p:nvPr>
        </p:nvSpPr>
        <p:spPr/>
        <p:txBody>
          <a:bodyPr/>
          <a:lstStyle/>
          <a:p>
            <a:r>
              <a:rPr lang="en-US"/>
              <a:t>HPE AI Essentials Software </a:t>
            </a:r>
          </a:p>
        </p:txBody>
      </p:sp>
      <p:cxnSp>
        <p:nvCxnSpPr>
          <p:cNvPr id="12" name="Straight Connector 11">
            <a:extLst>
              <a:ext uri="{FF2B5EF4-FFF2-40B4-BE49-F238E27FC236}">
                <a16:creationId xmlns:a16="http://schemas.microsoft.com/office/drawing/2014/main" id="{B1E7F740-A7F2-3A8E-007C-9C9502FCAB01}"/>
              </a:ext>
            </a:extLst>
          </p:cNvPr>
          <p:cNvCxnSpPr/>
          <p:nvPr/>
        </p:nvCxnSpPr>
        <p:spPr>
          <a:xfrm>
            <a:off x="2350538" y="6063865"/>
            <a:ext cx="9163091" cy="0"/>
          </a:xfrm>
          <a:prstGeom prst="line">
            <a:avLst/>
          </a:prstGeom>
          <a:ln w="57150">
            <a:solidFill>
              <a:srgbClr val="01A98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D54B20E-6744-2C23-30BC-E30E49EBEC33}"/>
              </a:ext>
            </a:extLst>
          </p:cNvPr>
          <p:cNvSpPr txBox="1"/>
          <p:nvPr/>
        </p:nvSpPr>
        <p:spPr>
          <a:xfrm>
            <a:off x="5358499" y="5938207"/>
            <a:ext cx="2468880" cy="349737"/>
          </a:xfrm>
          <a:prstGeom prst="rect">
            <a:avLst/>
          </a:prstGeom>
          <a:solidFill>
            <a:schemeClr val="bg1"/>
          </a:solid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effectLst/>
                <a:uLnTx/>
                <a:uFillTx/>
                <a:latin typeface="MetricHPE"/>
                <a:ea typeface="+mn-ea"/>
                <a:cs typeface="+mn-cs"/>
              </a:rPr>
              <a:t>HPE GreenLake Cloud</a:t>
            </a:r>
          </a:p>
        </p:txBody>
      </p:sp>
      <p:sp>
        <p:nvSpPr>
          <p:cNvPr id="14" name="TextBox 13">
            <a:extLst>
              <a:ext uri="{FF2B5EF4-FFF2-40B4-BE49-F238E27FC236}">
                <a16:creationId xmlns:a16="http://schemas.microsoft.com/office/drawing/2014/main" id="{2A0403DF-E145-2D3D-4CB5-09D977BF22DC}"/>
              </a:ext>
            </a:extLst>
          </p:cNvPr>
          <p:cNvSpPr txBox="1"/>
          <p:nvPr/>
        </p:nvSpPr>
        <p:spPr>
          <a:xfrm>
            <a:off x="265656" y="1195622"/>
            <a:ext cx="1699941" cy="1517541"/>
          </a:xfrm>
          <a:prstGeom prst="rect">
            <a:avLst/>
          </a:prstGeom>
          <a:noFill/>
          <a:ln w="1270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Models &amp; </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NVIDIA Blueprints</a:t>
            </a:r>
          </a:p>
        </p:txBody>
      </p:sp>
      <p:sp>
        <p:nvSpPr>
          <p:cNvPr id="15" name="TextBox 14">
            <a:extLst>
              <a:ext uri="{FF2B5EF4-FFF2-40B4-BE49-F238E27FC236}">
                <a16:creationId xmlns:a16="http://schemas.microsoft.com/office/drawing/2014/main" id="{B2F25EF5-CAB7-8017-DA55-D2E21EDCA746}"/>
              </a:ext>
            </a:extLst>
          </p:cNvPr>
          <p:cNvSpPr txBox="1"/>
          <p:nvPr/>
        </p:nvSpPr>
        <p:spPr>
          <a:xfrm>
            <a:off x="220407" y="3029725"/>
            <a:ext cx="1674203" cy="1324695"/>
          </a:xfrm>
          <a:prstGeom prst="rect">
            <a:avLst/>
          </a:prstGeom>
          <a:noFill/>
          <a:ln w="12700">
            <a:noFill/>
            <a:miter lim="800000"/>
          </a:ln>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AI Software &amp;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Data Foundation</a:t>
            </a:r>
          </a:p>
        </p:txBody>
      </p:sp>
      <p:sp>
        <p:nvSpPr>
          <p:cNvPr id="16" name="TextBox 15">
            <a:extLst>
              <a:ext uri="{FF2B5EF4-FFF2-40B4-BE49-F238E27FC236}">
                <a16:creationId xmlns:a16="http://schemas.microsoft.com/office/drawing/2014/main" id="{8688A7E2-EAAD-0326-5E20-3D846A35A928}"/>
              </a:ext>
            </a:extLst>
          </p:cNvPr>
          <p:cNvSpPr txBox="1"/>
          <p:nvPr/>
        </p:nvSpPr>
        <p:spPr>
          <a:xfrm>
            <a:off x="380189" y="4670983"/>
            <a:ext cx="1345963" cy="1324695"/>
          </a:xfrm>
          <a:prstGeom prst="rect">
            <a:avLst/>
          </a:prstGeom>
          <a:noFill/>
          <a:ln w="1270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endParaRPr kumimoji="0" lang="en-US" sz="1800" b="0" i="0" u="none" strike="noStrike" kern="1200" cap="none" spc="0" normalizeH="0" baseline="0" noProof="0">
              <a:ln>
                <a:noFill/>
              </a:ln>
              <a:effectLst/>
              <a:uLnTx/>
              <a:uFillTx/>
              <a:latin typeface="MetricHPE" panose="020B0503030202060203" pitchFamily="34" charset="77"/>
              <a:ea typeface="+mn-ea"/>
              <a:cs typeface="+mn-cs"/>
            </a:endParaRP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AI Platform</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800" b="0" i="0" u="none" strike="noStrike" kern="1200" cap="none" spc="0" normalizeH="0" baseline="0" noProof="0">
                <a:ln>
                  <a:noFill/>
                </a:ln>
                <a:effectLst/>
                <a:uLnTx/>
                <a:uFillTx/>
                <a:latin typeface="MetricHPE" panose="020B0503030202060203" pitchFamily="34" charset="77"/>
                <a:ea typeface="+mn-ea"/>
                <a:cs typeface="+mn-cs"/>
              </a:rPr>
              <a:t>Foundations</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endParaRPr kumimoji="0" lang="en-US" sz="1800" b="0" i="0" u="none" strike="noStrike" kern="1200" cap="none" spc="0" normalizeH="0" baseline="0" noProof="0">
              <a:ln>
                <a:noFill/>
              </a:ln>
              <a:effectLst/>
              <a:uLnTx/>
              <a:uFillTx/>
              <a:latin typeface="MetricHPE" panose="020B0503030202060203" pitchFamily="34" charset="77"/>
              <a:ea typeface="+mn-ea"/>
              <a:cs typeface="+mn-cs"/>
            </a:endParaRPr>
          </a:p>
        </p:txBody>
      </p:sp>
      <p:sp>
        <p:nvSpPr>
          <p:cNvPr id="17" name="TextBox 16">
            <a:extLst>
              <a:ext uri="{FF2B5EF4-FFF2-40B4-BE49-F238E27FC236}">
                <a16:creationId xmlns:a16="http://schemas.microsoft.com/office/drawing/2014/main" id="{E7CC0C66-98DC-B146-A16C-3187ADADBBDD}"/>
              </a:ext>
            </a:extLst>
          </p:cNvPr>
          <p:cNvSpPr txBox="1"/>
          <p:nvPr/>
        </p:nvSpPr>
        <p:spPr>
          <a:xfrm>
            <a:off x="5010303" y="1607002"/>
            <a:ext cx="3079460"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1-click model deployment</a:t>
            </a:r>
          </a:p>
        </p:txBody>
      </p:sp>
      <p:sp>
        <p:nvSpPr>
          <p:cNvPr id="18" name="TextBox 17">
            <a:extLst>
              <a:ext uri="{FF2B5EF4-FFF2-40B4-BE49-F238E27FC236}">
                <a16:creationId xmlns:a16="http://schemas.microsoft.com/office/drawing/2014/main" id="{8F5826B7-B71F-39DD-EDE6-513B34EB9307}"/>
              </a:ext>
            </a:extLst>
          </p:cNvPr>
          <p:cNvSpPr txBox="1"/>
          <p:nvPr/>
        </p:nvSpPr>
        <p:spPr>
          <a:xfrm>
            <a:off x="2414003" y="2850642"/>
            <a:ext cx="2255154"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GPU optimized </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AI software</a:t>
            </a:r>
          </a:p>
        </p:txBody>
      </p:sp>
      <p:sp>
        <p:nvSpPr>
          <p:cNvPr id="19" name="TextBox 18">
            <a:extLst>
              <a:ext uri="{FF2B5EF4-FFF2-40B4-BE49-F238E27FC236}">
                <a16:creationId xmlns:a16="http://schemas.microsoft.com/office/drawing/2014/main" id="{5FD9960F-3B0A-A4BD-B947-5DFE25D0DECB}"/>
              </a:ext>
            </a:extLst>
          </p:cNvPr>
          <p:cNvSpPr txBox="1"/>
          <p:nvPr/>
        </p:nvSpPr>
        <p:spPr>
          <a:xfrm>
            <a:off x="5311960" y="3558483"/>
            <a:ext cx="2475819"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Data Lakehouse:  unified data access and centralized security</a:t>
            </a:r>
          </a:p>
        </p:txBody>
      </p:sp>
      <p:sp>
        <p:nvSpPr>
          <p:cNvPr id="20" name="TextBox 19">
            <a:extLst>
              <a:ext uri="{FF2B5EF4-FFF2-40B4-BE49-F238E27FC236}">
                <a16:creationId xmlns:a16="http://schemas.microsoft.com/office/drawing/2014/main" id="{BB081C77-804D-0C09-CFC5-6CC6BC8830A2}"/>
              </a:ext>
            </a:extLst>
          </p:cNvPr>
          <p:cNvSpPr txBox="1"/>
          <p:nvPr/>
        </p:nvSpPr>
        <p:spPr>
          <a:xfrm>
            <a:off x="4617331" y="4958013"/>
            <a:ext cx="2166257"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Automated lifecycle management</a:t>
            </a:r>
          </a:p>
        </p:txBody>
      </p:sp>
      <p:sp>
        <p:nvSpPr>
          <p:cNvPr id="21" name="TextBox 20">
            <a:extLst>
              <a:ext uri="{FF2B5EF4-FFF2-40B4-BE49-F238E27FC236}">
                <a16:creationId xmlns:a16="http://schemas.microsoft.com/office/drawing/2014/main" id="{20DE8F9E-E3AE-6774-EB0B-F86C48FFC4AA}"/>
              </a:ext>
            </a:extLst>
          </p:cNvPr>
          <p:cNvSpPr txBox="1"/>
          <p:nvPr/>
        </p:nvSpPr>
        <p:spPr>
          <a:xfrm>
            <a:off x="2494721" y="1617202"/>
            <a:ext cx="2166257" cy="816428"/>
          </a:xfrm>
          <a:prstGeom prst="rect">
            <a:avLst/>
          </a:prstGeom>
          <a:noFill/>
          <a:ln w="57150">
            <a:noFill/>
            <a:miter lim="800000"/>
          </a:ln>
        </p:spPr>
        <p:txBody>
          <a:bodyPr wrap="square" lIns="90000" tIns="90000" rIns="90000" bIns="90000" rtlCol="0" anchor="ctr" anchorCtr="0">
            <a:noAutofit/>
          </a:bodyPr>
          <a:lstStyle>
            <a:defPPr>
              <a:defRPr lang="en-US"/>
            </a:defPPr>
            <a:lvl1pPr marR="0" lvl="0" indent="0" algn="ctr" fontAlgn="auto">
              <a:lnSpc>
                <a:spcPct val="90000"/>
              </a:lnSpc>
              <a:spcBef>
                <a:spcPts val="400"/>
              </a:spcBef>
              <a:spcAft>
                <a:spcPts val="0"/>
              </a:spcAft>
              <a:buClrTx/>
              <a:buSzTx/>
              <a:buFont typeface="MetricHPE" panose="020B0503030202060203" pitchFamily="34" charset="0"/>
              <a:buNone/>
              <a:tabLst/>
              <a:defRPr kumimoji="0" u="none" strike="noStrike" cap="none" spc="0" normalizeH="0" baseline="0">
                <a:ln>
                  <a:noFill/>
                </a:ln>
                <a:solidFill>
                  <a:prstClr val="white"/>
                </a:solidFill>
                <a:effectLst/>
                <a:uLnTx/>
                <a:uFillTx/>
                <a:latin typeface="MetricHPE Light" panose="020B0303030202060203" pitchFamily="34" charset="77"/>
              </a:defRPr>
            </a:lvl1p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schemeClr val="tx1"/>
                </a:solidFill>
                <a:effectLst/>
                <a:uLnTx/>
                <a:uFillTx/>
                <a:latin typeface="MetricHPE"/>
                <a:ea typeface="+mn-ea"/>
                <a:cs typeface="+mn-cs"/>
              </a:rPr>
              <a:t>Pre-validated &amp; production ready models</a:t>
            </a:r>
          </a:p>
        </p:txBody>
      </p:sp>
      <p:sp>
        <p:nvSpPr>
          <p:cNvPr id="22" name="TextBox 21">
            <a:extLst>
              <a:ext uri="{FF2B5EF4-FFF2-40B4-BE49-F238E27FC236}">
                <a16:creationId xmlns:a16="http://schemas.microsoft.com/office/drawing/2014/main" id="{8403C4A6-D9B9-F9F1-7B97-6A54017AD1B1}"/>
              </a:ext>
            </a:extLst>
          </p:cNvPr>
          <p:cNvSpPr txBox="1"/>
          <p:nvPr/>
        </p:nvSpPr>
        <p:spPr>
          <a:xfrm>
            <a:off x="8945450" y="4876888"/>
            <a:ext cx="2166257"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Observability and alerts </a:t>
            </a:r>
          </a:p>
        </p:txBody>
      </p:sp>
      <p:cxnSp>
        <p:nvCxnSpPr>
          <p:cNvPr id="23" name="Straight Connector 22">
            <a:extLst>
              <a:ext uri="{FF2B5EF4-FFF2-40B4-BE49-F238E27FC236}">
                <a16:creationId xmlns:a16="http://schemas.microsoft.com/office/drawing/2014/main" id="{108D18F2-80B7-7F97-A176-1AACE888B1DC}"/>
              </a:ext>
            </a:extLst>
          </p:cNvPr>
          <p:cNvCxnSpPr>
            <a:cxnSpLocks/>
          </p:cNvCxnSpPr>
          <p:nvPr/>
        </p:nvCxnSpPr>
        <p:spPr>
          <a:xfrm>
            <a:off x="2363310" y="2699745"/>
            <a:ext cx="8452022" cy="0"/>
          </a:xfrm>
          <a:prstGeom prst="line">
            <a:avLst/>
          </a:prstGeom>
          <a:ln w="9525">
            <a:solidFill>
              <a:srgbClr val="01A98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7C8DA43-EA1D-EC4A-F03F-D31BB434B03B}"/>
              </a:ext>
            </a:extLst>
          </p:cNvPr>
          <p:cNvCxnSpPr>
            <a:cxnSpLocks/>
          </p:cNvCxnSpPr>
          <p:nvPr/>
        </p:nvCxnSpPr>
        <p:spPr>
          <a:xfrm>
            <a:off x="2363310" y="4668588"/>
            <a:ext cx="8452021" cy="0"/>
          </a:xfrm>
          <a:prstGeom prst="line">
            <a:avLst/>
          </a:prstGeom>
          <a:ln w="9525">
            <a:solidFill>
              <a:srgbClr val="01A982"/>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9DF72DE-CD72-20B1-8750-97829A7AEE12}"/>
              </a:ext>
            </a:extLst>
          </p:cNvPr>
          <p:cNvSpPr txBox="1"/>
          <p:nvPr/>
        </p:nvSpPr>
        <p:spPr>
          <a:xfrm>
            <a:off x="8846723" y="3523722"/>
            <a:ext cx="1862548" cy="816357"/>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Composable and extensible </a:t>
            </a:r>
          </a:p>
        </p:txBody>
      </p:sp>
      <p:sp>
        <p:nvSpPr>
          <p:cNvPr id="26" name="TextBox 25">
            <a:extLst>
              <a:ext uri="{FF2B5EF4-FFF2-40B4-BE49-F238E27FC236}">
                <a16:creationId xmlns:a16="http://schemas.microsoft.com/office/drawing/2014/main" id="{BA0ABF91-F83D-F486-5A39-70862CF539ED}"/>
              </a:ext>
            </a:extLst>
          </p:cNvPr>
          <p:cNvSpPr txBox="1"/>
          <p:nvPr/>
        </p:nvSpPr>
        <p:spPr>
          <a:xfrm>
            <a:off x="8374035" y="2904854"/>
            <a:ext cx="2841307" cy="584775"/>
          </a:xfrm>
          <a:prstGeom prst="rect">
            <a:avLst/>
          </a:prstGeom>
          <a:noFill/>
          <a:ln w="57150">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MetricHPE"/>
                <a:ea typeface="+mn-ea"/>
                <a:cs typeface="+mn-cs"/>
              </a:rPr>
              <a:t>AI tools and data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MetricHPE"/>
                <a:ea typeface="+mn-ea"/>
                <a:cs typeface="+mn-cs"/>
              </a:rPr>
              <a:t>self-service access</a:t>
            </a:r>
          </a:p>
        </p:txBody>
      </p:sp>
      <p:sp>
        <p:nvSpPr>
          <p:cNvPr id="27" name="TextBox 26">
            <a:extLst>
              <a:ext uri="{FF2B5EF4-FFF2-40B4-BE49-F238E27FC236}">
                <a16:creationId xmlns:a16="http://schemas.microsoft.com/office/drawing/2014/main" id="{A8E3DAF2-F34D-4AC4-914C-71AC451DF261}"/>
              </a:ext>
            </a:extLst>
          </p:cNvPr>
          <p:cNvSpPr txBox="1"/>
          <p:nvPr/>
        </p:nvSpPr>
        <p:spPr>
          <a:xfrm>
            <a:off x="8493174" y="1737663"/>
            <a:ext cx="2628145" cy="584775"/>
          </a:xfrm>
          <a:prstGeom prst="rect">
            <a:avLst/>
          </a:prstGeom>
          <a:noFill/>
          <a:ln w="57150">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MetricHPE"/>
                <a:ea typeface="+mn-ea"/>
                <a:cs typeface="+mn-cs"/>
              </a:rPr>
              <a:t>Catalog of preoptimized blueprints for GenAI apps </a:t>
            </a:r>
          </a:p>
        </p:txBody>
      </p:sp>
      <p:sp>
        <p:nvSpPr>
          <p:cNvPr id="28" name="TextBox 27">
            <a:extLst>
              <a:ext uri="{FF2B5EF4-FFF2-40B4-BE49-F238E27FC236}">
                <a16:creationId xmlns:a16="http://schemas.microsoft.com/office/drawing/2014/main" id="{80F50E65-9F63-BC77-B75B-79D6B29AFAAA}"/>
              </a:ext>
            </a:extLst>
          </p:cNvPr>
          <p:cNvSpPr txBox="1"/>
          <p:nvPr/>
        </p:nvSpPr>
        <p:spPr>
          <a:xfrm>
            <a:off x="2397612" y="5179050"/>
            <a:ext cx="1966875" cy="265420"/>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Zero-trust security</a:t>
            </a:r>
          </a:p>
        </p:txBody>
      </p:sp>
      <p:sp>
        <p:nvSpPr>
          <p:cNvPr id="29" name="TextBox 28">
            <a:extLst>
              <a:ext uri="{FF2B5EF4-FFF2-40B4-BE49-F238E27FC236}">
                <a16:creationId xmlns:a16="http://schemas.microsoft.com/office/drawing/2014/main" id="{01BBD861-DC5E-88A9-3471-378AB1AD17C5}"/>
              </a:ext>
            </a:extLst>
          </p:cNvPr>
          <p:cNvSpPr txBox="1"/>
          <p:nvPr/>
        </p:nvSpPr>
        <p:spPr>
          <a:xfrm>
            <a:off x="5129217" y="2843982"/>
            <a:ext cx="2841307"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Intuitive AI workflows,</a:t>
            </a:r>
          </a:p>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 no code experience</a:t>
            </a:r>
          </a:p>
        </p:txBody>
      </p:sp>
      <p:grpSp>
        <p:nvGrpSpPr>
          <p:cNvPr id="30" name="Group 29">
            <a:extLst>
              <a:ext uri="{FF2B5EF4-FFF2-40B4-BE49-F238E27FC236}">
                <a16:creationId xmlns:a16="http://schemas.microsoft.com/office/drawing/2014/main" id="{C6841DE2-8DCF-D7C9-8C30-176BD9761919}"/>
              </a:ext>
            </a:extLst>
          </p:cNvPr>
          <p:cNvGrpSpPr/>
          <p:nvPr/>
        </p:nvGrpSpPr>
        <p:grpSpPr>
          <a:xfrm>
            <a:off x="1965598" y="1232722"/>
            <a:ext cx="9430112" cy="4762956"/>
            <a:chOff x="1425374" y="1239740"/>
            <a:chExt cx="9393029" cy="3983469"/>
          </a:xfrm>
        </p:grpSpPr>
        <p:sp>
          <p:nvSpPr>
            <p:cNvPr id="31" name="Freeform 13">
              <a:extLst>
                <a:ext uri="{FF2B5EF4-FFF2-40B4-BE49-F238E27FC236}">
                  <a16:creationId xmlns:a16="http://schemas.microsoft.com/office/drawing/2014/main" id="{2D5AF917-C639-20A2-FAD2-D20F9E487FBE}"/>
                </a:ext>
              </a:extLst>
            </p:cNvPr>
            <p:cNvSpPr/>
            <p:nvPr/>
          </p:nvSpPr>
          <p:spPr bwMode="ltGray">
            <a:xfrm rot="10800000" flipV="1">
              <a:off x="8857082" y="5068577"/>
              <a:ext cx="1496155" cy="154632"/>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chemeClr val="accent3">
                  <a:lumMod val="75000"/>
                </a:schemeClr>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32" name="Freeform 14">
              <a:extLst>
                <a:ext uri="{FF2B5EF4-FFF2-40B4-BE49-F238E27FC236}">
                  <a16:creationId xmlns:a16="http://schemas.microsoft.com/office/drawing/2014/main" id="{FA026525-3919-B2B6-D21F-64C3E0D3A54B}"/>
                </a:ext>
              </a:extLst>
            </p:cNvPr>
            <p:cNvSpPr/>
            <p:nvPr/>
          </p:nvSpPr>
          <p:spPr bwMode="ltGray">
            <a:xfrm flipV="1">
              <a:off x="6820252" y="1239740"/>
              <a:ext cx="2044971" cy="137963"/>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0070C0"/>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33" name="Arc 32">
              <a:extLst>
                <a:ext uri="{FF2B5EF4-FFF2-40B4-BE49-F238E27FC236}">
                  <a16:creationId xmlns:a16="http://schemas.microsoft.com/office/drawing/2014/main" id="{4F46C9F5-D2F6-C980-F9E6-394922AC7660}"/>
                </a:ext>
              </a:extLst>
            </p:cNvPr>
            <p:cNvSpPr/>
            <p:nvPr/>
          </p:nvSpPr>
          <p:spPr>
            <a:xfrm>
              <a:off x="10034124" y="1380850"/>
              <a:ext cx="608947" cy="521207"/>
            </a:xfrm>
            <a:prstGeom prst="arc">
              <a:avLst/>
            </a:prstGeom>
            <a:ln w="444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MetricHPE"/>
                <a:ea typeface="+mn-ea"/>
                <a:cs typeface="+mn-cs"/>
              </a:endParaRPr>
            </a:p>
          </p:txBody>
        </p:sp>
        <p:sp>
          <p:nvSpPr>
            <p:cNvPr id="34" name="Arc 33">
              <a:extLst>
                <a:ext uri="{FF2B5EF4-FFF2-40B4-BE49-F238E27FC236}">
                  <a16:creationId xmlns:a16="http://schemas.microsoft.com/office/drawing/2014/main" id="{EEDE922F-C2E7-7F66-5E9F-230B6F28C8FB}"/>
                </a:ext>
              </a:extLst>
            </p:cNvPr>
            <p:cNvSpPr/>
            <p:nvPr/>
          </p:nvSpPr>
          <p:spPr>
            <a:xfrm flipH="1">
              <a:off x="1518532" y="1378937"/>
              <a:ext cx="608947" cy="521207"/>
            </a:xfrm>
            <a:prstGeom prst="arc">
              <a:avLst/>
            </a:prstGeom>
            <a:ln w="444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MetricHPE"/>
                <a:ea typeface="+mn-ea"/>
                <a:cs typeface="+mn-cs"/>
              </a:endParaRPr>
            </a:p>
          </p:txBody>
        </p:sp>
        <p:sp>
          <p:nvSpPr>
            <p:cNvPr id="35" name="Arc 34">
              <a:extLst>
                <a:ext uri="{FF2B5EF4-FFF2-40B4-BE49-F238E27FC236}">
                  <a16:creationId xmlns:a16="http://schemas.microsoft.com/office/drawing/2014/main" id="{1DF99CDC-F36E-F6B3-69CE-4B501D146530}"/>
                </a:ext>
              </a:extLst>
            </p:cNvPr>
            <p:cNvSpPr/>
            <p:nvPr/>
          </p:nvSpPr>
          <p:spPr>
            <a:xfrm flipV="1">
              <a:off x="10029797" y="4547370"/>
              <a:ext cx="608947" cy="521207"/>
            </a:xfrm>
            <a:prstGeom prst="arc">
              <a:avLst/>
            </a:prstGeom>
            <a:ln w="444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MetricHPE"/>
                <a:ea typeface="+mn-ea"/>
                <a:cs typeface="+mn-cs"/>
              </a:endParaRPr>
            </a:p>
          </p:txBody>
        </p:sp>
        <p:sp>
          <p:nvSpPr>
            <p:cNvPr id="36" name="Freeform 20">
              <a:extLst>
                <a:ext uri="{FF2B5EF4-FFF2-40B4-BE49-F238E27FC236}">
                  <a16:creationId xmlns:a16="http://schemas.microsoft.com/office/drawing/2014/main" id="{A9276048-65F9-C801-9056-B004B2E5CD71}"/>
                </a:ext>
              </a:extLst>
            </p:cNvPr>
            <p:cNvSpPr/>
            <p:nvPr/>
          </p:nvSpPr>
          <p:spPr bwMode="ltGray">
            <a:xfrm>
              <a:off x="1808800" y="1378936"/>
              <a:ext cx="5011450" cy="57681"/>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0070C0"/>
              </a:solidFill>
              <a:tailEnd type="non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37" name="Freeform 21">
              <a:extLst>
                <a:ext uri="{FF2B5EF4-FFF2-40B4-BE49-F238E27FC236}">
                  <a16:creationId xmlns:a16="http://schemas.microsoft.com/office/drawing/2014/main" id="{A2397737-2519-8905-8128-AF2AFE53436E}"/>
                </a:ext>
              </a:extLst>
            </p:cNvPr>
            <p:cNvSpPr/>
            <p:nvPr/>
          </p:nvSpPr>
          <p:spPr bwMode="ltGray">
            <a:xfrm rot="5400000" flipV="1">
              <a:off x="9134392" y="3130872"/>
              <a:ext cx="3192689" cy="175333"/>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7030A0"/>
              </a:solidFill>
              <a:tailEnd type="non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38" name="Freeform 23">
              <a:extLst>
                <a:ext uri="{FF2B5EF4-FFF2-40B4-BE49-F238E27FC236}">
                  <a16:creationId xmlns:a16="http://schemas.microsoft.com/office/drawing/2014/main" id="{01C8B0F5-74DD-177D-E0D0-CF43615C9266}"/>
                </a:ext>
              </a:extLst>
            </p:cNvPr>
            <p:cNvSpPr/>
            <p:nvPr/>
          </p:nvSpPr>
          <p:spPr bwMode="ltGray">
            <a:xfrm rot="10800000">
              <a:off x="1865688" y="4415707"/>
              <a:ext cx="6954004" cy="643140"/>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32DAC8"/>
              </a:solidFill>
              <a:tailEnd type="non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39" name="Freeform 25">
              <a:extLst>
                <a:ext uri="{FF2B5EF4-FFF2-40B4-BE49-F238E27FC236}">
                  <a16:creationId xmlns:a16="http://schemas.microsoft.com/office/drawing/2014/main" id="{AB9595A6-FB7D-EC66-FA89-16463FDD9BAA}"/>
                </a:ext>
              </a:extLst>
            </p:cNvPr>
            <p:cNvSpPr/>
            <p:nvPr/>
          </p:nvSpPr>
          <p:spPr bwMode="ltGray">
            <a:xfrm rot="16200000" flipV="1">
              <a:off x="574473" y="2484941"/>
              <a:ext cx="1794960" cy="93158"/>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0070C0"/>
              </a:solidFill>
              <a:tailEnd type="non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40" name="Arc 39">
              <a:extLst>
                <a:ext uri="{FF2B5EF4-FFF2-40B4-BE49-F238E27FC236}">
                  <a16:creationId xmlns:a16="http://schemas.microsoft.com/office/drawing/2014/main" id="{374CF160-5428-F585-607A-7A1B5378BA94}"/>
                </a:ext>
              </a:extLst>
            </p:cNvPr>
            <p:cNvSpPr/>
            <p:nvPr/>
          </p:nvSpPr>
          <p:spPr>
            <a:xfrm flipH="1" flipV="1">
              <a:off x="1518529" y="4538623"/>
              <a:ext cx="608947" cy="524451"/>
            </a:xfrm>
            <a:prstGeom prst="arc">
              <a:avLst>
                <a:gd name="adj1" fmla="val 16022648"/>
                <a:gd name="adj2" fmla="val 0"/>
              </a:avLst>
            </a:prstGeom>
            <a:ln w="44450">
              <a:solidFill>
                <a:srgbClr val="32DAC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MetricHPE"/>
                <a:ea typeface="+mn-ea"/>
                <a:cs typeface="+mn-cs"/>
              </a:endParaRPr>
            </a:p>
          </p:txBody>
        </p:sp>
        <p:sp>
          <p:nvSpPr>
            <p:cNvPr id="41" name="Freeform 31">
              <a:extLst>
                <a:ext uri="{FF2B5EF4-FFF2-40B4-BE49-F238E27FC236}">
                  <a16:creationId xmlns:a16="http://schemas.microsoft.com/office/drawing/2014/main" id="{A3890ED8-FD29-A963-6CD2-4A89E3C9CC8E}"/>
                </a:ext>
              </a:extLst>
            </p:cNvPr>
            <p:cNvSpPr/>
            <p:nvPr/>
          </p:nvSpPr>
          <p:spPr bwMode="ltGray">
            <a:xfrm rot="16200000">
              <a:off x="981372" y="4037991"/>
              <a:ext cx="1304996" cy="230678"/>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32DAC8"/>
              </a:solidFill>
              <a:tailEnd type="arrow"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sp>
          <p:nvSpPr>
            <p:cNvPr id="42" name="Freeform 32">
              <a:extLst>
                <a:ext uri="{FF2B5EF4-FFF2-40B4-BE49-F238E27FC236}">
                  <a16:creationId xmlns:a16="http://schemas.microsoft.com/office/drawing/2014/main" id="{2614A68A-8137-9B90-818D-A0B34D76C2A8}"/>
                </a:ext>
              </a:extLst>
            </p:cNvPr>
            <p:cNvSpPr/>
            <p:nvPr/>
          </p:nvSpPr>
          <p:spPr bwMode="ltGray">
            <a:xfrm>
              <a:off x="8948136" y="1378936"/>
              <a:ext cx="1413242" cy="154057"/>
            </a:xfrm>
            <a:custGeom>
              <a:avLst/>
              <a:gdLst>
                <a:gd name="connsiteX0" fmla="*/ 0 w 3547068"/>
                <a:gd name="connsiteY0" fmla="*/ 0 h 0"/>
                <a:gd name="connsiteX1" fmla="*/ 3547068 w 3547068"/>
                <a:gd name="connsiteY1" fmla="*/ 0 h 0"/>
              </a:gdLst>
              <a:ahLst/>
              <a:cxnLst>
                <a:cxn ang="0">
                  <a:pos x="connsiteX0" y="connsiteY0"/>
                </a:cxn>
                <a:cxn ang="0">
                  <a:pos x="connsiteX1" y="connsiteY1"/>
                </a:cxn>
              </a:cxnLst>
              <a:rect l="l" t="t" r="r" b="b"/>
              <a:pathLst>
                <a:path w="3547068">
                  <a:moveTo>
                    <a:pt x="0" y="0"/>
                  </a:moveTo>
                  <a:lnTo>
                    <a:pt x="3547068" y="0"/>
                  </a:lnTo>
                </a:path>
              </a:pathLst>
            </a:custGeom>
            <a:noFill/>
            <a:ln w="44450">
              <a:solidFill>
                <a:srgbClr val="7030A0"/>
              </a:solidFill>
              <a:tailEnd type="non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MetricHPE"/>
                <a:ea typeface="+mn-ea"/>
                <a:cs typeface="+mn-cs"/>
              </a:endParaRPr>
            </a:p>
          </p:txBody>
        </p:sp>
      </p:grpSp>
      <p:sp>
        <p:nvSpPr>
          <p:cNvPr id="43" name="TextBox 42">
            <a:extLst>
              <a:ext uri="{FF2B5EF4-FFF2-40B4-BE49-F238E27FC236}">
                <a16:creationId xmlns:a16="http://schemas.microsoft.com/office/drawing/2014/main" id="{9A262BE4-E395-1FE9-B018-419CFD903489}"/>
              </a:ext>
            </a:extLst>
          </p:cNvPr>
          <p:cNvSpPr txBox="1"/>
          <p:nvPr/>
        </p:nvSpPr>
        <p:spPr>
          <a:xfrm>
            <a:off x="2470552" y="3444273"/>
            <a:ext cx="2255154"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AI-ready data pipelines and curations</a:t>
            </a:r>
          </a:p>
        </p:txBody>
      </p:sp>
      <p:sp>
        <p:nvSpPr>
          <p:cNvPr id="44" name="TextBox 43">
            <a:extLst>
              <a:ext uri="{FF2B5EF4-FFF2-40B4-BE49-F238E27FC236}">
                <a16:creationId xmlns:a16="http://schemas.microsoft.com/office/drawing/2014/main" id="{963A51CE-FF38-86F5-5335-6395D809E11B}"/>
              </a:ext>
            </a:extLst>
          </p:cNvPr>
          <p:cNvSpPr txBox="1"/>
          <p:nvPr/>
        </p:nvSpPr>
        <p:spPr>
          <a:xfrm>
            <a:off x="7224506" y="4897701"/>
            <a:ext cx="1492035" cy="816428"/>
          </a:xfrm>
          <a:prstGeom prst="rect">
            <a:avLst/>
          </a:prstGeom>
          <a:noFill/>
          <a:ln w="57150">
            <a:noFill/>
            <a:miter lim="800000"/>
          </a:ln>
        </p:spPr>
        <p:txBody>
          <a:bodyPr wrap="square" lIns="90000" tIns="90000" rIns="90000" bIns="90000" rtlCol="0" anchor="ctr" anchorCtr="0">
            <a:noAutofit/>
          </a:bodyPr>
          <a:lstStyle/>
          <a:p>
            <a:pPr marL="0" marR="0" lvl="0" indent="0" algn="ctr"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effectLst/>
                <a:uLnTx/>
                <a:uFillTx/>
                <a:latin typeface="MetricHPE"/>
                <a:ea typeface="+mn-ea"/>
                <a:cs typeface="+mn-cs"/>
              </a:rPr>
              <a:t>Intelligent resource allocation</a:t>
            </a:r>
          </a:p>
        </p:txBody>
      </p:sp>
      <p:sp>
        <p:nvSpPr>
          <p:cNvPr id="2" name="TextBox 1">
            <a:extLst>
              <a:ext uri="{FF2B5EF4-FFF2-40B4-BE49-F238E27FC236}">
                <a16:creationId xmlns:a16="http://schemas.microsoft.com/office/drawing/2014/main" id="{D48D01CB-F5A7-AD76-80F0-F5DD0888EAC1}"/>
              </a:ext>
            </a:extLst>
          </p:cNvPr>
          <p:cNvSpPr txBox="1"/>
          <p:nvPr/>
        </p:nvSpPr>
        <p:spPr>
          <a:xfrm>
            <a:off x="2059121" y="4359589"/>
            <a:ext cx="9143438" cy="548348"/>
          </a:xfrm>
          <a:prstGeom prst="rect">
            <a:avLst/>
          </a:prstGeom>
          <a:noFill/>
          <a:ln w="12700" cap="rnd">
            <a:noFill/>
            <a:prstDash val="solid"/>
            <a:miter lim="800000"/>
          </a:ln>
        </p:spPr>
        <p:txBody>
          <a:bodyPr wrap="none" lIns="182880" tIns="182880" rIns="182880" bIns="182880" rtlCol="0" anchor="ctr" anchorCtr="0">
            <a:noAutofit/>
          </a:bodyPr>
          <a:lstStyle/>
          <a:p>
            <a:pPr marL="0" marR="0" lvl="0" indent="0" algn="ctr" defTabSz="152385"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MetricHPE" panose="020B0503030202060203" pitchFamily="34" charset="77"/>
                <a:ea typeface="+mn-ea"/>
                <a:cs typeface="+mn-cs"/>
              </a:rPr>
              <a:t>HPE </a:t>
            </a:r>
            <a:r>
              <a:rPr kumimoji="0" lang="en-US" sz="1800" b="0" i="0" u="none" strike="noStrike" kern="1200" cap="none" spc="0" normalizeH="0" baseline="0" noProof="0">
                <a:ln>
                  <a:noFill/>
                </a:ln>
                <a:effectLst/>
                <a:uLnTx/>
                <a:uFillTx/>
                <a:latin typeface="MetricHPE" panose="020B0503030202060203" pitchFamily="34" charset="77"/>
                <a:ea typeface="+mn-ea"/>
                <a:cs typeface="+mn-cs"/>
              </a:rPr>
              <a:t> </a:t>
            </a:r>
            <a:r>
              <a:rPr kumimoji="0" lang="en-US" sz="1800" b="0" i="0" u="none" strike="noStrike" kern="1200" cap="none" spc="300" normalizeH="0" baseline="0" noProof="0">
                <a:ln>
                  <a:noFill/>
                </a:ln>
                <a:effectLst/>
                <a:uLnTx/>
                <a:uFillTx/>
                <a:latin typeface="MetricHPE Thin" panose="020B0403030202060203" pitchFamily="34" charset="77"/>
                <a:ea typeface="+mn-ea"/>
                <a:cs typeface="+mn-cs"/>
              </a:rPr>
              <a:t>Data Lakehouse</a:t>
            </a:r>
            <a:r>
              <a:rPr lang="en-US" spc="300">
                <a:latin typeface="MetricHPE Thin" panose="020B0403030202060203" pitchFamily="34" charset="77"/>
              </a:rPr>
              <a:t> Gateway</a:t>
            </a:r>
            <a:r>
              <a:rPr kumimoji="0" lang="en-US" sz="1800" b="0" i="0" u="none" strike="noStrike" kern="1200" cap="none" spc="0" normalizeH="0" baseline="0" noProof="0">
                <a:ln>
                  <a:noFill/>
                </a:ln>
                <a:effectLst/>
                <a:uLnTx/>
                <a:uFillTx/>
                <a:latin typeface="MetricHPE Light" panose="020B0303030202060203" pitchFamily="34" charset="77"/>
                <a:ea typeface="+mn-ea"/>
                <a:cs typeface="+mn-cs"/>
              </a:rPr>
              <a:t>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1200" b="0" i="0" u="none" strike="noStrike" kern="1200" cap="none" spc="0" normalizeH="0" baseline="0" noProof="0">
                <a:ln>
                  <a:noFill/>
                </a:ln>
                <a:effectLst/>
                <a:uLnTx/>
                <a:uFillTx/>
                <a:latin typeface="MetricHPE Light" panose="020B0303030202060203" pitchFamily="34" charset="77"/>
                <a:ea typeface="+mn-ea"/>
                <a:cs typeface="+mn-cs"/>
              </a:rPr>
              <a:t>Unified and governed access</a:t>
            </a:r>
          </a:p>
        </p:txBody>
      </p:sp>
      <p:sp>
        <p:nvSpPr>
          <p:cNvPr id="3" name="Menu Highlight">
            <a:extLst>
              <a:ext uri="{FF2B5EF4-FFF2-40B4-BE49-F238E27FC236}">
                <a16:creationId xmlns:a16="http://schemas.microsoft.com/office/drawing/2014/main" id="{AD001C27-0534-77DA-D408-CAE519FAE595}"/>
              </a:ext>
            </a:extLst>
          </p:cNvPr>
          <p:cNvSpPr/>
          <p:nvPr/>
        </p:nvSpPr>
        <p:spPr bwMode="ltGray">
          <a:xfrm>
            <a:off x="2130504" y="4345399"/>
            <a:ext cx="8990815" cy="584771"/>
          </a:xfrm>
          <a:prstGeom prst="roundRect">
            <a:avLst>
              <a:gd name="adj" fmla="val 50000"/>
            </a:avLst>
          </a:prstGeom>
          <a:noFill/>
          <a:ln w="57150">
            <a:solidFill>
              <a:schemeClr val="accent2">
                <a:lumMod val="75000"/>
              </a:schemeClr>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45714" bIns="45714" rtlCol="0" anchor="ctr"/>
          <a:lstStyle/>
          <a:p>
            <a:pPr marL="0" marR="0" lvl="0" indent="0" algn="ctr" defTabSz="1088421"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prstClr val="white"/>
              </a:solidFill>
              <a:effectLst/>
              <a:uLnTx/>
              <a:uFillTx/>
              <a:latin typeface="MetricHPE"/>
              <a:ea typeface="+mn-ea"/>
              <a:cs typeface="+mn-cs"/>
            </a:endParaRPr>
          </a:p>
        </p:txBody>
      </p:sp>
      <p:sp>
        <p:nvSpPr>
          <p:cNvPr id="4" name="Slide Number Placeholder 3">
            <a:extLst>
              <a:ext uri="{FF2B5EF4-FFF2-40B4-BE49-F238E27FC236}">
                <a16:creationId xmlns:a16="http://schemas.microsoft.com/office/drawing/2014/main" id="{F5ECE8D0-E4DA-6415-4E83-E88930DD7954}"/>
              </a:ext>
            </a:extLst>
          </p:cNvPr>
          <p:cNvSpPr>
            <a:spLocks noGrp="1"/>
          </p:cNvSpPr>
          <p:nvPr>
            <p:ph type="sldNum" sz="quarter" idx="15"/>
          </p:nvPr>
        </p:nvSpPr>
        <p:spPr/>
        <p:txBody>
          <a:bodyPr/>
          <a:lstStyle/>
          <a:p>
            <a:pPr defTabSz="1088421"/>
            <a:fld id="{104FC826-72BB-4AF1-BA01-A94F7396A7DC}" type="slidenum">
              <a:rPr lang="en-US" smtClean="0"/>
              <a:pPr defTabSz="1088421"/>
              <a:t>7</a:t>
            </a:fld>
            <a:endParaRPr lang="en-US"/>
          </a:p>
        </p:txBody>
      </p:sp>
      <p:sp>
        <p:nvSpPr>
          <p:cNvPr id="6" name="Footer Placeholder 8">
            <a:extLst>
              <a:ext uri="{FF2B5EF4-FFF2-40B4-BE49-F238E27FC236}">
                <a16:creationId xmlns:a16="http://schemas.microsoft.com/office/drawing/2014/main" id="{9271A17A-BFB8-6B20-3E73-B1C615BE985E}"/>
              </a:ext>
            </a:extLst>
          </p:cNvPr>
          <p:cNvSpPr txBox="1">
            <a:spLocks/>
          </p:cNvSpPr>
          <p:nvPr/>
        </p:nvSpPr>
        <p:spPr>
          <a:xfrm>
            <a:off x="8684041" y="6318584"/>
            <a:ext cx="2664995" cy="253384"/>
          </a:xfrm>
          <a:prstGeom prst="rect">
            <a:avLst/>
          </a:prstGeom>
        </p:spPr>
        <p:txBody>
          <a:bodyPr vert="horz" lIns="90000" tIns="0" rIns="90000" bIns="0"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Confidential - For Training Purposes Only </a:t>
            </a:r>
          </a:p>
        </p:txBody>
      </p:sp>
    </p:spTree>
    <p:extLst>
      <p:ext uri="{BB962C8B-B14F-4D97-AF65-F5344CB8AC3E}">
        <p14:creationId xmlns:p14="http://schemas.microsoft.com/office/powerpoint/2010/main" val="333687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8FC9A9-2D77-16E0-E92A-5D23E0AC8E0E}"/>
              </a:ext>
            </a:extLst>
          </p:cNvPr>
          <p:cNvSpPr>
            <a:spLocks noGrp="1"/>
          </p:cNvSpPr>
          <p:nvPr>
            <p:ph type="title"/>
          </p:nvPr>
        </p:nvSpPr>
        <p:spPr/>
        <p:txBody>
          <a:bodyPr/>
          <a:lstStyle/>
          <a:p>
            <a:r>
              <a:rPr lang="en-US"/>
              <a:t>G2 Software Components (Small/Medium/Large)</a:t>
            </a:r>
            <a:endParaRPr lang="en-GB"/>
          </a:p>
        </p:txBody>
      </p:sp>
      <p:sp>
        <p:nvSpPr>
          <p:cNvPr id="5" name="Slide Number Placeholder 4">
            <a:extLst>
              <a:ext uri="{FF2B5EF4-FFF2-40B4-BE49-F238E27FC236}">
                <a16:creationId xmlns:a16="http://schemas.microsoft.com/office/drawing/2014/main" id="{EB289C67-E660-A3CE-1570-E2E870A5341A}"/>
              </a:ext>
            </a:extLst>
          </p:cNvPr>
          <p:cNvSpPr>
            <a:spLocks noGrp="1"/>
          </p:cNvSpPr>
          <p:nvPr>
            <p:ph type="sldNum" sz="quarter" idx="20"/>
          </p:nvPr>
        </p:nvSpPr>
        <p:spPr/>
        <p:txBody>
          <a:bodyPr/>
          <a:lstStyle/>
          <a:p>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fld id="{104FC826-72BB-4AF1-BA01-A94F7396A7DC}" type="slidenum">
              <a:rPr kumimoji="0" lang="en-US" sz="2000" b="0" i="0" u="none" strike="noStrike" kern="1200" cap="all" spc="0" normalizeH="0" baseline="10000" noProof="0" smtClean="0">
                <a:ln>
                  <a:noFill/>
                </a:ln>
                <a:solidFill>
                  <a:prstClr val="black"/>
                </a:solidFill>
                <a:effectLst/>
                <a:uLnTx/>
                <a:uFillTx/>
                <a:latin typeface="MetricHPE"/>
                <a:ea typeface="+mn-ea"/>
                <a:cs typeface="+mn-cs"/>
              </a:rPr>
              <a:pPr marL="205699" marR="0" lvl="0" indent="-205699" algn="l" defTabSz="1088421" rtl="0" eaLnBrk="1" fontAlgn="auto" latinLnBrk="0" hangingPunct="1">
                <a:lnSpc>
                  <a:spcPct val="90000"/>
                </a:lnSpc>
                <a:spcBef>
                  <a:spcPts val="0"/>
                </a:spcBef>
                <a:spcAft>
                  <a:spcPts val="0"/>
                </a:spcAft>
                <a:buClrTx/>
                <a:buSzPct val="120000"/>
                <a:buFontTx/>
                <a:buBlip>
                  <a:blip r:embed="rId3"/>
                </a:buBlip>
                <a:tabLst/>
                <a:defRPr/>
              </a:pPr>
              <a:t>8</a:t>
            </a:fld>
            <a:endParaRPr kumimoji="0" lang="en-US" sz="2000" b="0" i="0" u="none" strike="noStrike" kern="1200" cap="all" spc="0" normalizeH="0" baseline="10000" noProof="0">
              <a:ln>
                <a:noFill/>
              </a:ln>
              <a:solidFill>
                <a:prstClr val="black"/>
              </a:solidFill>
              <a:effectLst/>
              <a:uLnTx/>
              <a:uFillTx/>
              <a:latin typeface="MetricHPE"/>
              <a:ea typeface="+mn-ea"/>
              <a:cs typeface="+mn-cs"/>
            </a:endParaRPr>
          </a:p>
        </p:txBody>
      </p:sp>
      <p:pic>
        <p:nvPicPr>
          <p:cNvPr id="1026" name="Picture 2">
            <a:extLst>
              <a:ext uri="{FF2B5EF4-FFF2-40B4-BE49-F238E27FC236}">
                <a16:creationId xmlns:a16="http://schemas.microsoft.com/office/drawing/2014/main" id="{FCCA597D-E3E5-83CC-D039-A3290D5FB1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1506542" y="1424294"/>
            <a:ext cx="1270533" cy="41764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94327B2-DEAA-4BC8-5743-12B5DD7DF6E9}"/>
              </a:ext>
            </a:extLst>
          </p:cNvPr>
          <p:cNvSpPr txBox="1"/>
          <p:nvPr/>
        </p:nvSpPr>
        <p:spPr>
          <a:xfrm>
            <a:off x="3274529" y="2680070"/>
            <a:ext cx="2330450" cy="940336"/>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Control Nodes x3</a:t>
            </a:r>
          </a:p>
          <a:p>
            <a:pPr marL="0" marR="0" lvl="0" indent="0" algn="l" defTabSz="914400" rtl="0" eaLnBrk="1" fontAlgn="auto" latinLnBrk="0" hangingPunct="1">
              <a:lnSpc>
                <a:spcPct val="90000"/>
              </a:lnSpc>
              <a:spcBef>
                <a:spcPts val="40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13" name="TextBox 12">
            <a:extLst>
              <a:ext uri="{FF2B5EF4-FFF2-40B4-BE49-F238E27FC236}">
                <a16:creationId xmlns:a16="http://schemas.microsoft.com/office/drawing/2014/main" id="{42BE2999-85A6-8C4E-C4FE-59F9F3D512AD}"/>
              </a:ext>
            </a:extLst>
          </p:cNvPr>
          <p:cNvSpPr txBox="1"/>
          <p:nvPr/>
        </p:nvSpPr>
        <p:spPr>
          <a:xfrm>
            <a:off x="3274529" y="3747406"/>
            <a:ext cx="4032250" cy="940336"/>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AI Worker Nodes</a:t>
            </a:r>
            <a:r>
              <a:rPr kumimoji="0" lang="en-US" sz="1600" b="0" i="0" u="none" strike="noStrike" kern="1200" cap="none" spc="0" normalizeH="0" baseline="0" noProof="0">
                <a:ln>
                  <a:noFill/>
                </a:ln>
                <a:solidFill>
                  <a:srgbClr val="000000"/>
                </a:solidFill>
                <a:effectLst/>
                <a:highlight>
                  <a:srgbClr val="F5F5F5"/>
                </a:highlight>
                <a:uLnTx/>
                <a:uFillTx/>
                <a:latin typeface="MetricHPE" panose="020B0503030202060203" pitchFamily="34" charset="0"/>
                <a:ea typeface="+mn-ea"/>
                <a:cs typeface="+mn-cs"/>
              </a:rPr>
              <a:t>​</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14" name="TextBox 13">
            <a:extLst>
              <a:ext uri="{FF2B5EF4-FFF2-40B4-BE49-F238E27FC236}">
                <a16:creationId xmlns:a16="http://schemas.microsoft.com/office/drawing/2014/main" id="{3050964E-2BCD-69CE-9A71-CD554C8C6B0A}"/>
              </a:ext>
            </a:extLst>
          </p:cNvPr>
          <p:cNvSpPr txBox="1"/>
          <p:nvPr/>
        </p:nvSpPr>
        <p:spPr>
          <a:xfrm>
            <a:off x="3220554" y="4923225"/>
            <a:ext cx="4032250" cy="940336"/>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File + Object Storage</a:t>
            </a:r>
            <a:r>
              <a:rPr kumimoji="0" lang="en-US" sz="1600" b="0" i="0" u="none" strike="noStrike" kern="1200" cap="none" spc="0" normalizeH="0" baseline="0" noProof="0">
                <a:ln>
                  <a:noFill/>
                </a:ln>
                <a:solidFill>
                  <a:srgbClr val="000000"/>
                </a:solidFill>
                <a:effectLst/>
                <a:highlight>
                  <a:srgbClr val="F5F5F5"/>
                </a:highlight>
                <a:uLnTx/>
                <a:uFillTx/>
                <a:latin typeface="MetricHPE" panose="020B0503030202060203" pitchFamily="34" charset="0"/>
                <a:ea typeface="+mn-ea"/>
                <a:cs typeface="+mn-cs"/>
              </a:rPr>
              <a:t>​</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16" name="TextBox 15">
            <a:extLst>
              <a:ext uri="{FF2B5EF4-FFF2-40B4-BE49-F238E27FC236}">
                <a16:creationId xmlns:a16="http://schemas.microsoft.com/office/drawing/2014/main" id="{FE0F78B4-082A-37BC-3958-6F066E0D3E4F}"/>
              </a:ext>
            </a:extLst>
          </p:cNvPr>
          <p:cNvSpPr txBox="1"/>
          <p:nvPr/>
        </p:nvSpPr>
        <p:spPr>
          <a:xfrm>
            <a:off x="7208354" y="2958921"/>
            <a:ext cx="4273550" cy="940336"/>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17" name="TextBox 16">
            <a:extLst>
              <a:ext uri="{FF2B5EF4-FFF2-40B4-BE49-F238E27FC236}">
                <a16:creationId xmlns:a16="http://schemas.microsoft.com/office/drawing/2014/main" id="{C03EA335-4A02-963B-1A1C-25045ED0BE1D}"/>
              </a:ext>
            </a:extLst>
          </p:cNvPr>
          <p:cNvSpPr txBox="1"/>
          <p:nvPr/>
        </p:nvSpPr>
        <p:spPr>
          <a:xfrm>
            <a:off x="5424003" y="3728314"/>
            <a:ext cx="5903781" cy="1066354"/>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Ubuntu </a:t>
            </a:r>
            <a:r>
              <a:rPr lang="en-US" sz="1600">
                <a:solidFill>
                  <a:prstClr val="black"/>
                </a:solidFill>
                <a:latin typeface="MetricHPE"/>
              </a:rPr>
              <a:t>Linux</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a:p>
            <a:pPr marL="0" marR="0" lvl="0" indent="0" algn="l" defTabSz="914400" rtl="0" eaLnBrk="1" fontAlgn="auto" latinLnBrk="0" hangingPunct="1">
              <a:lnSpc>
                <a:spcPct val="90000"/>
              </a:lnSpc>
              <a:spcBef>
                <a:spcPts val="4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HPE AI Essentials with NVAIE</a:t>
            </a:r>
          </a:p>
          <a:p>
            <a:pPr marL="0" marR="0" lvl="0" indent="0" algn="l" defTabSz="914400" rtl="0" eaLnBrk="1" fontAlgn="auto" latinLnBrk="0" hangingPunct="1">
              <a:lnSpc>
                <a:spcPct val="90000"/>
              </a:lnSpc>
              <a:spcBef>
                <a:spcPts val="400"/>
              </a:spcBef>
              <a:spcAft>
                <a:spcPts val="0"/>
              </a:spcAft>
              <a:buClrTx/>
              <a:buSzTx/>
              <a:buFontTx/>
              <a:buNone/>
              <a:tabLst/>
              <a:defRPr/>
            </a:pPr>
            <a:r>
              <a:rPr lang="en-US" sz="1600" err="1">
                <a:solidFill>
                  <a:prstClr val="black"/>
                </a:solidFill>
                <a:latin typeface="MetricHPE"/>
              </a:rPr>
              <a:t>OpsRamp</a:t>
            </a:r>
            <a:r>
              <a:rPr lang="en-US" sz="1600">
                <a:solidFill>
                  <a:prstClr val="black"/>
                </a:solidFill>
                <a:latin typeface="MetricHPE"/>
              </a:rPr>
              <a:t> Enterprise for PCAI</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18" name="TextBox 17">
            <a:extLst>
              <a:ext uri="{FF2B5EF4-FFF2-40B4-BE49-F238E27FC236}">
                <a16:creationId xmlns:a16="http://schemas.microsoft.com/office/drawing/2014/main" id="{CB6E732D-5A50-6573-6E7A-8F339E93F8B6}"/>
              </a:ext>
            </a:extLst>
          </p:cNvPr>
          <p:cNvSpPr txBox="1"/>
          <p:nvPr/>
        </p:nvSpPr>
        <p:spPr>
          <a:xfrm>
            <a:off x="5424004" y="1997962"/>
            <a:ext cx="4337050" cy="1529311"/>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Data Services Connector (DSC) VM</a:t>
            </a:r>
          </a:p>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HPE AI Essentials</a:t>
            </a:r>
          </a:p>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lang="en-US" sz="1600">
                <a:solidFill>
                  <a:prstClr val="black"/>
                </a:solidFill>
                <a:latin typeface="MetricHPE"/>
              </a:rPr>
              <a:t>HPE VM Essentials and Kubernetes</a:t>
            </a:r>
          </a:p>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err="1">
                <a:ln>
                  <a:noFill/>
                </a:ln>
                <a:solidFill>
                  <a:prstClr val="black"/>
                </a:solidFill>
                <a:effectLst/>
                <a:uLnTx/>
                <a:uFillTx/>
                <a:latin typeface="MetricHPE"/>
                <a:ea typeface="+mn-ea"/>
                <a:cs typeface="+mn-cs"/>
              </a:rPr>
              <a:t>OpsRamp</a:t>
            </a:r>
            <a:r>
              <a:rPr kumimoji="0" lang="en-US" sz="1600" b="0" i="0" u="none" strike="noStrike" kern="1200" cap="none" spc="0" normalizeH="0" baseline="0" noProof="0">
                <a:ln>
                  <a:noFill/>
                </a:ln>
                <a:solidFill>
                  <a:prstClr val="black"/>
                </a:solidFill>
                <a:effectLst/>
                <a:uLnTx/>
                <a:uFillTx/>
                <a:latin typeface="MetricHPE"/>
                <a:ea typeface="+mn-ea"/>
                <a:cs typeface="+mn-cs"/>
              </a:rPr>
              <a:t> Gateway</a:t>
            </a:r>
            <a:endParaRPr kumimoji="0" lang="en-US" sz="1400" b="0" i="0" u="none" strike="noStrike" kern="1200" cap="none" spc="0" normalizeH="0" baseline="0" noProof="0">
              <a:ln>
                <a:noFill/>
              </a:ln>
              <a:solidFill>
                <a:prstClr val="black"/>
              </a:solidFill>
              <a:effectLst/>
              <a:uLnTx/>
              <a:uFillTx/>
              <a:latin typeface="MetricHPE"/>
              <a:ea typeface="+mn-ea"/>
              <a:cs typeface="+mn-cs"/>
            </a:endParaRPr>
          </a:p>
        </p:txBody>
      </p:sp>
      <p:cxnSp>
        <p:nvCxnSpPr>
          <p:cNvPr id="21" name="Straight Connector 20">
            <a:extLst>
              <a:ext uri="{FF2B5EF4-FFF2-40B4-BE49-F238E27FC236}">
                <a16:creationId xmlns:a16="http://schemas.microsoft.com/office/drawing/2014/main" id="{73EDCCF2-6D34-090B-6831-B916BF86B31D}"/>
              </a:ext>
            </a:extLst>
          </p:cNvPr>
          <p:cNvCxnSpPr/>
          <p:nvPr/>
        </p:nvCxnSpPr>
        <p:spPr>
          <a:xfrm>
            <a:off x="3274529" y="3712326"/>
            <a:ext cx="786765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1A4D7F2-1C65-6903-C199-D051338FE247}"/>
              </a:ext>
            </a:extLst>
          </p:cNvPr>
          <p:cNvCxnSpPr/>
          <p:nvPr/>
        </p:nvCxnSpPr>
        <p:spPr>
          <a:xfrm>
            <a:off x="3274529" y="4860216"/>
            <a:ext cx="786765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5F061B8-A7FB-F79A-B09E-97D206DD7E01}"/>
              </a:ext>
            </a:extLst>
          </p:cNvPr>
          <p:cNvSpPr txBox="1"/>
          <p:nvPr/>
        </p:nvSpPr>
        <p:spPr>
          <a:xfrm>
            <a:off x="5424002" y="4860216"/>
            <a:ext cx="5903781" cy="1066354"/>
          </a:xfrm>
          <a:prstGeom prst="rect">
            <a:avLst/>
          </a:prstGeom>
          <a:noFill/>
          <a:ln w="57150">
            <a:noFill/>
            <a:miter lim="800000"/>
          </a:ln>
        </p:spPr>
        <p:txBody>
          <a:bodyPr wrap="square" lIns="90000" tIns="90000" rIns="90000" bIns="90000" rtlCol="0" anchor="ctr" anchorCtr="0">
            <a:noAutofit/>
          </a:bodyPr>
          <a:lstStyle/>
          <a:p>
            <a:pPr marL="0" marR="0">
              <a:spcBef>
                <a:spcPts val="0"/>
              </a:spcBef>
              <a:spcAft>
                <a:spcPts val="0"/>
              </a:spcAft>
            </a:pPr>
            <a:r>
              <a:rPr lang="en-US" sz="1600">
                <a:effectLst/>
                <a:ea typeface="Aptos" panose="020B0004020202020204" pitchFamily="34" charset="0"/>
                <a:cs typeface="Aptos" panose="020B0004020202020204" pitchFamily="34" charset="0"/>
              </a:rPr>
              <a:t>HPE </a:t>
            </a:r>
            <a:r>
              <a:rPr lang="en-US" sz="1600" err="1">
                <a:effectLst/>
                <a:ea typeface="Aptos" panose="020B0004020202020204" pitchFamily="34" charset="0"/>
                <a:cs typeface="Aptos" panose="020B0004020202020204" pitchFamily="34" charset="0"/>
              </a:rPr>
              <a:t>Alletra</a:t>
            </a:r>
            <a:r>
              <a:rPr lang="en-US" sz="1600">
                <a:effectLst/>
                <a:ea typeface="Aptos" panose="020B0004020202020204" pitchFamily="34" charset="0"/>
                <a:cs typeface="Aptos" panose="020B0004020202020204" pitchFamily="34" charset="0"/>
              </a:rPr>
              <a:t> MP File OS</a:t>
            </a:r>
          </a:p>
          <a:p>
            <a:pPr marL="0" marR="0">
              <a:spcBef>
                <a:spcPts val="0"/>
              </a:spcBef>
              <a:spcAft>
                <a:spcPts val="0"/>
              </a:spcAft>
            </a:pPr>
            <a:r>
              <a:rPr lang="en-US" sz="1600">
                <a:ea typeface="Aptos" panose="020B0004020202020204" pitchFamily="34" charset="0"/>
                <a:cs typeface="Aptos" panose="020B0004020202020204" pitchFamily="34" charset="0"/>
              </a:rPr>
              <a:t>GreenLake for File Application</a:t>
            </a:r>
            <a:endParaRPr lang="en-US" sz="1600">
              <a:effectLst/>
              <a:ea typeface="Aptos" panose="020B0004020202020204" pitchFamily="34" charset="0"/>
              <a:cs typeface="Aptos" panose="020B0004020202020204" pitchFamily="34" charset="0"/>
            </a:endParaRPr>
          </a:p>
        </p:txBody>
      </p:sp>
      <p:cxnSp>
        <p:nvCxnSpPr>
          <p:cNvPr id="3" name="Straight Connector 2">
            <a:extLst>
              <a:ext uri="{FF2B5EF4-FFF2-40B4-BE49-F238E27FC236}">
                <a16:creationId xmlns:a16="http://schemas.microsoft.com/office/drawing/2014/main" id="{34424096-A870-2FAC-EBF0-61AC3AED960E}"/>
              </a:ext>
            </a:extLst>
          </p:cNvPr>
          <p:cNvCxnSpPr/>
          <p:nvPr/>
        </p:nvCxnSpPr>
        <p:spPr>
          <a:xfrm>
            <a:off x="3274529" y="1876900"/>
            <a:ext cx="786765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D05185D-8CF6-883B-2664-422283F1CA44}"/>
              </a:ext>
            </a:extLst>
          </p:cNvPr>
          <p:cNvSpPr txBox="1"/>
          <p:nvPr/>
        </p:nvSpPr>
        <p:spPr>
          <a:xfrm>
            <a:off x="3220554" y="942968"/>
            <a:ext cx="4032250" cy="940336"/>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Management experience</a:t>
            </a:r>
            <a:r>
              <a:rPr kumimoji="0" lang="en-US" sz="1600" b="0" i="0" u="none" strike="noStrike" kern="1200" cap="none" spc="0" normalizeH="0" baseline="0" noProof="0">
                <a:ln>
                  <a:noFill/>
                </a:ln>
                <a:solidFill>
                  <a:srgbClr val="000000"/>
                </a:solidFill>
                <a:effectLst/>
                <a:highlight>
                  <a:srgbClr val="F5F5F5"/>
                </a:highlight>
                <a:uLnTx/>
                <a:uFillTx/>
                <a:latin typeface="MetricHPE" panose="020B0503030202060203" pitchFamily="34" charset="0"/>
                <a:ea typeface="+mn-ea"/>
                <a:cs typeface="+mn-cs"/>
              </a:rPr>
              <a:t>​</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sp>
        <p:nvSpPr>
          <p:cNvPr id="8" name="TextBox 7">
            <a:extLst>
              <a:ext uri="{FF2B5EF4-FFF2-40B4-BE49-F238E27FC236}">
                <a16:creationId xmlns:a16="http://schemas.microsoft.com/office/drawing/2014/main" id="{08F6A4C7-F4F2-58CD-EE13-3EE86B37AAE4}"/>
              </a:ext>
            </a:extLst>
          </p:cNvPr>
          <p:cNvSpPr txBox="1"/>
          <p:nvPr/>
        </p:nvSpPr>
        <p:spPr>
          <a:xfrm>
            <a:off x="5578123" y="871078"/>
            <a:ext cx="5903781" cy="1066354"/>
          </a:xfrm>
          <a:prstGeom prst="rect">
            <a:avLst/>
          </a:prstGeom>
          <a:noFill/>
          <a:ln w="57150">
            <a:noFill/>
            <a:miter lim="800000"/>
          </a:ln>
        </p:spPr>
        <p:txBody>
          <a:bodyPr wrap="square" lIns="90000" tIns="90000" rIns="90000" bIns="90000" rtlCol="0" anchor="ctr" anchorCtr="0">
            <a:noAutofit/>
          </a:bodyPr>
          <a:lstStyle/>
          <a:p>
            <a:pPr marL="0" marR="0" lvl="0" indent="0" algn="l" defTabSz="914400" rtl="0" eaLnBrk="1" fontAlgn="auto" latinLnBrk="0" hangingPunct="1">
              <a:lnSpc>
                <a:spcPct val="90000"/>
              </a:lnSpc>
              <a:spcBef>
                <a:spcPts val="400"/>
              </a:spcBef>
              <a:spcAft>
                <a:spcPts val="0"/>
              </a:spcAft>
              <a:buClrTx/>
              <a:buSzTx/>
              <a:buFont typeface="MetricHPE" panose="020B0503030202060203" pitchFamily="34" charset="0"/>
              <a:buNone/>
              <a:tabLst/>
              <a:defRPr/>
            </a:pPr>
            <a:r>
              <a:rPr kumimoji="0" lang="en-US" sz="1600" b="0" i="0" u="none" strike="noStrike" kern="1200" cap="none" spc="0" normalizeH="0" baseline="0" noProof="0">
                <a:ln>
                  <a:noFill/>
                </a:ln>
                <a:solidFill>
                  <a:prstClr val="black"/>
                </a:solidFill>
                <a:effectLst/>
                <a:uLnTx/>
                <a:uFillTx/>
                <a:latin typeface="MetricHPE"/>
                <a:ea typeface="+mn-ea"/>
                <a:cs typeface="+mn-cs"/>
              </a:rPr>
              <a:t>HPE Private Cloud AI </a:t>
            </a:r>
            <a:r>
              <a:rPr kumimoji="0" lang="en-US" sz="1600" b="0" i="1" u="none" strike="noStrike" kern="1200" cap="none" spc="0" normalizeH="0" baseline="0" noProof="0">
                <a:ln>
                  <a:noFill/>
                </a:ln>
                <a:solidFill>
                  <a:prstClr val="black"/>
                </a:solidFill>
                <a:effectLst/>
                <a:uLnTx/>
                <a:uFillTx/>
                <a:latin typeface="MetricHPE"/>
                <a:ea typeface="+mn-ea"/>
                <a:cs typeface="+mn-cs"/>
              </a:rPr>
              <a:t>via</a:t>
            </a:r>
            <a:r>
              <a:rPr kumimoji="0" lang="en-US" sz="1600" b="0" i="0" u="none" strike="noStrike" kern="1200" cap="none" spc="0" normalizeH="0" baseline="0" noProof="0">
                <a:ln>
                  <a:noFill/>
                </a:ln>
                <a:solidFill>
                  <a:prstClr val="black"/>
                </a:solidFill>
                <a:effectLst/>
                <a:uLnTx/>
                <a:uFillTx/>
                <a:latin typeface="MetricHPE"/>
                <a:ea typeface="+mn-ea"/>
                <a:cs typeface="+mn-cs"/>
              </a:rPr>
              <a:t> HPE GreenLake </a:t>
            </a:r>
            <a:r>
              <a:rPr lang="en-US" sz="1600">
                <a:solidFill>
                  <a:prstClr val="black"/>
                </a:solidFill>
                <a:latin typeface="MetricHPE"/>
              </a:rPr>
              <a:t>cloud</a:t>
            </a:r>
            <a:endParaRPr kumimoji="0" lang="en-US" sz="1600" b="0" i="0" u="none" strike="noStrike" kern="1200" cap="none" spc="0" normalizeH="0" baseline="0" noProof="0">
              <a:ln>
                <a:noFill/>
              </a:ln>
              <a:solidFill>
                <a:prstClr val="black"/>
              </a:solidFill>
              <a:effectLst/>
              <a:uLnTx/>
              <a:uFillTx/>
              <a:latin typeface="MetricHPE"/>
              <a:ea typeface="+mn-ea"/>
              <a:cs typeface="+mn-cs"/>
            </a:endParaRPr>
          </a:p>
        </p:txBody>
      </p:sp>
      <p:pic>
        <p:nvPicPr>
          <p:cNvPr id="9" name="Picture 8">
            <a:extLst>
              <a:ext uri="{FF2B5EF4-FFF2-40B4-BE49-F238E27FC236}">
                <a16:creationId xmlns:a16="http://schemas.microsoft.com/office/drawing/2014/main" id="{FC20EE4E-88B6-4DEF-ADAC-FC15286F48F9}"/>
              </a:ext>
            </a:extLst>
          </p:cNvPr>
          <p:cNvPicPr>
            <a:picLocks noChangeAspect="1"/>
          </p:cNvPicPr>
          <p:nvPr/>
        </p:nvPicPr>
        <p:blipFill>
          <a:blip r:embed="rId5"/>
          <a:stretch>
            <a:fillRect/>
          </a:stretch>
        </p:blipFill>
        <p:spPr>
          <a:xfrm>
            <a:off x="1707931" y="3508428"/>
            <a:ext cx="913373" cy="321034"/>
          </a:xfrm>
          <a:prstGeom prst="rect">
            <a:avLst/>
          </a:prstGeom>
        </p:spPr>
      </p:pic>
      <p:pic>
        <p:nvPicPr>
          <p:cNvPr id="10" name="Picture 9" descr="A black rectangular object with a green light&#10;&#10;AI-generated content may be incorrect.">
            <a:extLst>
              <a:ext uri="{FF2B5EF4-FFF2-40B4-BE49-F238E27FC236}">
                <a16:creationId xmlns:a16="http://schemas.microsoft.com/office/drawing/2014/main" id="{2953C5FD-77D1-C3CA-0005-07F18106E127}"/>
              </a:ext>
            </a:extLst>
          </p:cNvPr>
          <p:cNvPicPr>
            <a:picLocks noChangeAspect="1"/>
          </p:cNvPicPr>
          <p:nvPr/>
        </p:nvPicPr>
        <p:blipFill>
          <a:blip r:embed="rId5"/>
          <a:stretch>
            <a:fillRect/>
          </a:stretch>
        </p:blipFill>
        <p:spPr>
          <a:xfrm>
            <a:off x="1707931" y="3830006"/>
            <a:ext cx="913373" cy="321034"/>
          </a:xfrm>
          <a:prstGeom prst="rect">
            <a:avLst/>
          </a:prstGeom>
        </p:spPr>
      </p:pic>
    </p:spTree>
    <p:extLst>
      <p:ext uri="{BB962C8B-B14F-4D97-AF65-F5344CB8AC3E}">
        <p14:creationId xmlns:p14="http://schemas.microsoft.com/office/powerpoint/2010/main" val="102215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725398-E478-2735-A7CD-A6302E142947}"/>
              </a:ext>
            </a:extLst>
          </p:cNvPr>
          <p:cNvSpPr>
            <a:spLocks noGrp="1"/>
          </p:cNvSpPr>
          <p:nvPr>
            <p:ph type="sldNum" sz="quarter" idx="19"/>
          </p:nvPr>
        </p:nvSpPr>
        <p:spPr/>
        <p:txBody>
          <a:bodyPr/>
          <a:lstStyle/>
          <a:p>
            <a:pPr defTabSz="1088421">
              <a:buFontTx/>
              <a:buBlip>
                <a:blip r:embed="rId2"/>
              </a:buBlip>
            </a:pPr>
            <a:fld id="{104FC826-72BB-4AF1-BA01-A94F7396A7DC}" type="slidenum">
              <a:rPr lang="en-US" smtClean="0"/>
              <a:pPr defTabSz="1088421">
                <a:buFontTx/>
                <a:buBlip>
                  <a:blip r:embed="rId2"/>
                </a:buBlip>
              </a:pPr>
              <a:t>9</a:t>
            </a:fld>
            <a:endParaRPr lang="en-US"/>
          </a:p>
        </p:txBody>
      </p:sp>
      <p:sp>
        <p:nvSpPr>
          <p:cNvPr id="5" name="Title 4">
            <a:extLst>
              <a:ext uri="{FF2B5EF4-FFF2-40B4-BE49-F238E27FC236}">
                <a16:creationId xmlns:a16="http://schemas.microsoft.com/office/drawing/2014/main" id="{B6AD9BDB-F889-9AB0-11AD-30D5838DADFA}"/>
              </a:ext>
            </a:extLst>
          </p:cNvPr>
          <p:cNvSpPr>
            <a:spLocks noGrp="1"/>
          </p:cNvSpPr>
          <p:nvPr>
            <p:ph type="title"/>
          </p:nvPr>
        </p:nvSpPr>
        <p:spPr>
          <a:xfrm>
            <a:off x="260453" y="275331"/>
            <a:ext cx="11498270" cy="401362"/>
          </a:xfrm>
        </p:spPr>
        <p:txBody>
          <a:bodyPr/>
          <a:lstStyle/>
          <a:p>
            <a:r>
              <a:rPr lang="en-US"/>
              <a:t>HPE Private Cloud AI G2 Medium Configuration </a:t>
            </a:r>
          </a:p>
        </p:txBody>
      </p:sp>
      <p:sp>
        <p:nvSpPr>
          <p:cNvPr id="4" name="TextBox 3">
            <a:extLst>
              <a:ext uri="{FF2B5EF4-FFF2-40B4-BE49-F238E27FC236}">
                <a16:creationId xmlns:a16="http://schemas.microsoft.com/office/drawing/2014/main" id="{EFD2F77B-379B-A433-7152-7C4319E76414}"/>
              </a:ext>
            </a:extLst>
          </p:cNvPr>
          <p:cNvSpPr txBox="1"/>
          <p:nvPr/>
        </p:nvSpPr>
        <p:spPr>
          <a:xfrm>
            <a:off x="1922986" y="1131664"/>
            <a:ext cx="3701131" cy="4355038"/>
          </a:xfrm>
          <a:prstGeom prst="rect">
            <a:avLst/>
          </a:prstGeom>
          <a:noFill/>
          <a:ln w="57150">
            <a:noFill/>
            <a:miter lim="800000"/>
          </a:ln>
        </p:spPr>
        <p:txBody>
          <a:bodyPr wrap="square">
            <a:spAutoFit/>
          </a:bodyPr>
          <a:lstStyle/>
          <a:p>
            <a:pPr marL="0" marR="0">
              <a:spcBef>
                <a:spcPts val="0"/>
              </a:spcBef>
              <a:spcAft>
                <a:spcPts val="0"/>
              </a:spcAft>
            </a:pPr>
            <a:r>
              <a:rPr lang="en-US" b="1" u="sng">
                <a:ea typeface="Aptos" panose="020B0004020202020204" pitchFamily="34" charset="0"/>
                <a:cs typeface="Aptos" panose="020B0004020202020204" pitchFamily="34" charset="0"/>
              </a:rPr>
              <a:t>Medium</a:t>
            </a:r>
            <a:r>
              <a:rPr lang="en-US" b="1" u="sng">
                <a:effectLst/>
                <a:ea typeface="Aptos" panose="020B0004020202020204" pitchFamily="34" charset="0"/>
                <a:cs typeface="Aptos" panose="020B0004020202020204" pitchFamily="34" charset="0"/>
              </a:rPr>
              <a:t> G2 T-Shirt Size</a:t>
            </a:r>
          </a:p>
          <a:p>
            <a:pPr marL="0" marR="0">
              <a:spcBef>
                <a:spcPts val="0"/>
              </a:spcBef>
              <a:spcAft>
                <a:spcPts val="0"/>
              </a:spcAft>
            </a:pPr>
            <a:endParaRPr lang="en-US" sz="1100" b="1" u="sng">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a:ln>
                  <a:noFill/>
                </a:ln>
                <a:solidFill>
                  <a:prstClr val="black"/>
                </a:solidFill>
                <a:effectLst/>
                <a:uLnTx/>
                <a:uFillTx/>
                <a:latin typeface="MetricHPE"/>
                <a:ea typeface="+mn-ea"/>
                <a:cs typeface="+mn-cs"/>
              </a:rPr>
              <a:t>Network Switches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MetricHPE"/>
                <a:ea typeface="Aptos" panose="020B0004020202020204" pitchFamily="34" charset="0"/>
                <a:cs typeface="Aptos" panose="020B0004020202020204" pitchFamily="34" charset="0"/>
              </a:rPr>
              <a:t>2 x Nvidia SN4700M Switches (400GbE data network)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MetricHPE"/>
                <a:ea typeface="Aptos" panose="020B0004020202020204" pitchFamily="34" charset="0"/>
                <a:cs typeface="Aptos" panose="020B0004020202020204" pitchFamily="34" charset="0"/>
              </a:rPr>
              <a:t>2 x Aruba 6300M ( Management &amp; ILO)</a:t>
            </a:r>
          </a:p>
          <a:p>
            <a:pPr marL="0" marR="0">
              <a:spcBef>
                <a:spcPts val="0"/>
              </a:spcBef>
              <a:spcAft>
                <a:spcPts val="0"/>
              </a:spcAft>
            </a:pPr>
            <a:endParaRPr lang="en-US" sz="1400" b="1" u="sng">
              <a:effectLst/>
              <a:ea typeface="Aptos" panose="020B0004020202020204" pitchFamily="34" charset="0"/>
              <a:cs typeface="Aptos" panose="020B0004020202020204" pitchFamily="34" charset="0"/>
            </a:endParaRPr>
          </a:p>
          <a:p>
            <a:pPr marL="0" marR="0">
              <a:spcBef>
                <a:spcPts val="0"/>
              </a:spcBef>
              <a:spcAft>
                <a:spcPts val="0"/>
              </a:spcAft>
            </a:pPr>
            <a:r>
              <a:rPr lang="en-US" sz="1400" b="1" u="sng">
                <a:effectLst/>
                <a:ea typeface="Aptos" panose="020B0004020202020204" pitchFamily="34" charset="0"/>
                <a:cs typeface="Aptos" panose="020B0004020202020204" pitchFamily="34" charset="0"/>
              </a:rPr>
              <a:t>Control Plane</a:t>
            </a:r>
            <a:endParaRPr lang="en-US" sz="1400">
              <a:effectLst/>
              <a:ea typeface="Aptos" panose="020B0004020202020204" pitchFamily="34" charset="0"/>
              <a:cs typeface="Aptos" panose="020B0004020202020204" pitchFamily="34" charset="0"/>
            </a:endParaRPr>
          </a:p>
          <a:p>
            <a:r>
              <a:rPr lang="en-US" sz="1200">
                <a:effectLst/>
                <a:ea typeface="Aptos" panose="020B0004020202020204" pitchFamily="34" charset="0"/>
                <a:cs typeface="Aptos" panose="020B0004020202020204" pitchFamily="34" charset="0"/>
              </a:rPr>
              <a:t>3x DL325 Gen 11 Nodes</a:t>
            </a:r>
          </a:p>
          <a:p>
            <a:endParaRPr lang="en-US" sz="1100">
              <a:effectLst/>
              <a:ea typeface="Aptos" panose="020B0004020202020204" pitchFamily="34" charset="0"/>
              <a:cs typeface="Aptos" panose="020B0004020202020204" pitchFamily="34" charset="0"/>
            </a:endParaRPr>
          </a:p>
          <a:p>
            <a:r>
              <a:rPr lang="en-US" sz="1400" b="1" u="sng"/>
              <a:t>AI Worker Nodes</a:t>
            </a: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200">
                <a:ea typeface="Aptos" panose="020B0004020202020204" pitchFamily="34" charset="0"/>
                <a:cs typeface="Aptos" panose="020B0004020202020204" pitchFamily="34" charset="0"/>
              </a:rPr>
              <a:t>2</a:t>
            </a:r>
            <a:r>
              <a:rPr lang="en-US" sz="1200">
                <a:effectLst/>
                <a:ea typeface="Aptos" panose="020B0004020202020204" pitchFamily="34" charset="0"/>
                <a:cs typeface="Aptos" panose="020B0004020202020204" pitchFamily="34" charset="0"/>
              </a:rPr>
              <a:t>x </a:t>
            </a:r>
            <a:r>
              <a:rPr lang="en-US" sz="1200" b="1">
                <a:solidFill>
                  <a:srgbClr val="01A982"/>
                </a:solidFill>
                <a:effectLst/>
                <a:ea typeface="Aptos" panose="020B0004020202020204" pitchFamily="34" charset="0"/>
                <a:cs typeface="Aptos" panose="020B0004020202020204" pitchFamily="34" charset="0"/>
              </a:rPr>
              <a:t>DL380a Gen 12 </a:t>
            </a:r>
            <a:r>
              <a:rPr lang="en-US" sz="1200">
                <a:effectLst/>
                <a:ea typeface="Aptos" panose="020B0004020202020204" pitchFamily="34" charset="0"/>
                <a:cs typeface="Aptos" panose="020B0004020202020204" pitchFamily="34" charset="0"/>
              </a:rPr>
              <a:t>AI Optimized Node </a:t>
            </a:r>
          </a:p>
          <a:p>
            <a:pPr marL="171450" marR="0" indent="-171450">
              <a:spcBef>
                <a:spcPts val="0"/>
              </a:spcBef>
              <a:spcAft>
                <a:spcPts val="0"/>
              </a:spcAft>
              <a:buFont typeface="Arial" panose="020B0604020202020204" pitchFamily="34" charset="0"/>
              <a:buChar char="•"/>
            </a:pPr>
            <a:r>
              <a:rPr lang="en-US" sz="1200">
                <a:effectLst/>
                <a:ea typeface="Aptos" panose="020B0004020202020204" pitchFamily="34" charset="0"/>
                <a:cs typeface="Aptos" panose="020B0004020202020204" pitchFamily="34" charset="0"/>
              </a:rPr>
              <a:t>4x </a:t>
            </a:r>
            <a:r>
              <a:rPr lang="en-US" sz="1200" b="1">
                <a:solidFill>
                  <a:srgbClr val="01A982"/>
                </a:solidFill>
                <a:ea typeface="Aptos" panose="020B0004020202020204" pitchFamily="34" charset="0"/>
                <a:cs typeface="Aptos" panose="020B0004020202020204" pitchFamily="34" charset="0"/>
              </a:rPr>
              <a:t>NVIDIA</a:t>
            </a:r>
            <a:r>
              <a:rPr lang="en-US" sz="1200" b="1">
                <a:solidFill>
                  <a:srgbClr val="01A982"/>
                </a:solidFill>
                <a:effectLst/>
                <a:ea typeface="Aptos" panose="020B0004020202020204" pitchFamily="34" charset="0"/>
                <a:cs typeface="Aptos" panose="020B0004020202020204" pitchFamily="34" charset="0"/>
              </a:rPr>
              <a:t> </a:t>
            </a:r>
            <a:r>
              <a:rPr lang="en-US" sz="1200" b="1">
                <a:solidFill>
                  <a:srgbClr val="01A982"/>
                </a:solidFill>
                <a:ea typeface="Aptos" panose="020B0004020202020204" pitchFamily="34" charset="0"/>
                <a:cs typeface="Aptos" panose="020B0004020202020204" pitchFamily="34" charset="0"/>
              </a:rPr>
              <a:t>H200</a:t>
            </a:r>
            <a:r>
              <a:rPr lang="en-US" sz="1200" b="1">
                <a:solidFill>
                  <a:srgbClr val="01A982"/>
                </a:solidFill>
                <a:effectLst/>
                <a:ea typeface="Aptos" panose="020B0004020202020204" pitchFamily="34" charset="0"/>
                <a:cs typeface="Aptos" panose="020B0004020202020204" pitchFamily="34" charset="0"/>
              </a:rPr>
              <a:t> GPUs </a:t>
            </a:r>
            <a:r>
              <a:rPr lang="en-US" sz="1200">
                <a:effectLst/>
                <a:ea typeface="Aptos" panose="020B0004020202020204" pitchFamily="34" charset="0"/>
                <a:cs typeface="Aptos" panose="020B0004020202020204" pitchFamily="34" charset="0"/>
              </a:rPr>
              <a:t>per server (8 total)</a:t>
            </a:r>
          </a:p>
          <a:p>
            <a:pPr marL="0" marR="0">
              <a:spcBef>
                <a:spcPts val="0"/>
              </a:spcBef>
              <a:spcAft>
                <a:spcPts val="0"/>
              </a:spcAft>
            </a:pP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400" b="1" u="sng"/>
              <a:t>Storage</a:t>
            </a:r>
          </a:p>
          <a:p>
            <a:pPr marL="0" marR="0">
              <a:spcBef>
                <a:spcPts val="0"/>
              </a:spcBef>
              <a:spcAft>
                <a:spcPts val="0"/>
              </a:spcAft>
            </a:pPr>
            <a:r>
              <a:rPr lang="en-US" sz="1200">
                <a:effectLst/>
                <a:ea typeface="Aptos" panose="020B0004020202020204" pitchFamily="34" charset="0"/>
                <a:cs typeface="Aptos" panose="020B0004020202020204" pitchFamily="34" charset="0"/>
              </a:rPr>
              <a:t>109TB GreenLake for File Storage </a:t>
            </a:r>
          </a:p>
          <a:p>
            <a:pPr marL="0" marR="0">
              <a:spcBef>
                <a:spcPts val="0"/>
              </a:spcBef>
              <a:spcAft>
                <a:spcPts val="0"/>
              </a:spcAft>
            </a:pPr>
            <a:r>
              <a:rPr lang="en-US" sz="1200">
                <a:ea typeface="Aptos" panose="020B0004020202020204" pitchFamily="34" charset="0"/>
                <a:cs typeface="Aptos" panose="020B0004020202020204" pitchFamily="34" charset="0"/>
              </a:rPr>
              <a:t>Based on </a:t>
            </a:r>
            <a:r>
              <a:rPr lang="en-US" sz="1200" err="1">
                <a:ea typeface="Aptos" panose="020B0004020202020204" pitchFamily="34" charset="0"/>
                <a:cs typeface="Aptos" panose="020B0004020202020204" pitchFamily="34" charset="0"/>
              </a:rPr>
              <a:t>Alletra</a:t>
            </a:r>
            <a:r>
              <a:rPr lang="en-US" sz="1200">
                <a:ea typeface="Aptos" panose="020B0004020202020204" pitchFamily="34" charset="0"/>
                <a:cs typeface="Aptos" panose="020B0004020202020204" pitchFamily="34" charset="0"/>
              </a:rPr>
              <a:t> MP</a:t>
            </a:r>
          </a:p>
          <a:p>
            <a:pPr marL="0" marR="0">
              <a:spcBef>
                <a:spcPts val="0"/>
              </a:spcBef>
              <a:spcAft>
                <a:spcPts val="0"/>
              </a:spcAft>
            </a:pPr>
            <a:r>
              <a:rPr lang="en-US" sz="1200">
                <a:ea typeface="Aptos" panose="020B0004020202020204" pitchFamily="34" charset="0"/>
                <a:cs typeface="Aptos" panose="020B0004020202020204" pitchFamily="34" charset="0"/>
              </a:rPr>
              <a:t>S3 Enabled </a:t>
            </a:r>
            <a:endParaRPr lang="en-US" sz="1200">
              <a:effectLst/>
              <a:ea typeface="Aptos" panose="020B0004020202020204" pitchFamily="34" charset="0"/>
              <a:cs typeface="Aptos" panose="020B0004020202020204" pitchFamily="34" charset="0"/>
            </a:endParaRPr>
          </a:p>
          <a:p>
            <a:pPr marL="0" marR="0">
              <a:spcBef>
                <a:spcPts val="0"/>
              </a:spcBef>
              <a:spcAft>
                <a:spcPts val="0"/>
              </a:spcAft>
            </a:pPr>
            <a:endParaRPr lang="en-US" sz="1100">
              <a:ea typeface="Aptos" panose="020B0004020202020204" pitchFamily="34" charset="0"/>
              <a:cs typeface="Aptos" panose="020B0004020202020204" pitchFamily="34" charset="0"/>
            </a:endParaRPr>
          </a:p>
          <a:p>
            <a:pPr marL="0" marR="0">
              <a:spcBef>
                <a:spcPts val="0"/>
              </a:spcBef>
              <a:spcAft>
                <a:spcPts val="0"/>
              </a:spcAft>
            </a:pPr>
            <a:endParaRPr lang="en-US" sz="1100">
              <a:ea typeface="Aptos" panose="020B0004020202020204" pitchFamily="34" charset="0"/>
              <a:cs typeface="Aptos" panose="020B0004020202020204" pitchFamily="34" charset="0"/>
            </a:endParaRPr>
          </a:p>
          <a:p>
            <a:r>
              <a:rPr lang="en-US" sz="1400" b="1" u="sng"/>
              <a:t>SW Licensing</a:t>
            </a:r>
          </a:p>
          <a:p>
            <a:r>
              <a:rPr lang="en-US" sz="1200" b="0"/>
              <a:t>HPE AI Essentials with Nvidia AI Enterprise Software</a:t>
            </a:r>
          </a:p>
          <a:p>
            <a:pPr marL="171450" marR="0" indent="-171450">
              <a:spcBef>
                <a:spcPts val="0"/>
              </a:spcBef>
              <a:spcAft>
                <a:spcPts val="0"/>
              </a:spcAft>
              <a:buFont typeface="Arial" panose="020B0604020202020204" pitchFamily="34" charset="0"/>
              <a:buChar char="•"/>
            </a:pPr>
            <a:r>
              <a:rPr lang="en-US" sz="1200">
                <a:effectLst/>
                <a:ea typeface="Aptos" panose="020B0004020202020204" pitchFamily="34" charset="0"/>
                <a:cs typeface="Aptos" panose="020B0004020202020204" pitchFamily="34" charset="0"/>
              </a:rPr>
              <a:t>3</a:t>
            </a:r>
            <a:r>
              <a:rPr lang="en-US" sz="1200">
                <a:ea typeface="Aptos" panose="020B0004020202020204" pitchFamily="34" charset="0"/>
                <a:cs typeface="Aptos" panose="020B0004020202020204" pitchFamily="34" charset="0"/>
              </a:rPr>
              <a:t>/</a:t>
            </a:r>
            <a:r>
              <a:rPr lang="en-US" sz="1200">
                <a:effectLst/>
                <a:ea typeface="Aptos" panose="020B0004020202020204" pitchFamily="34" charset="0"/>
                <a:cs typeface="Aptos" panose="020B0004020202020204" pitchFamily="34" charset="0"/>
              </a:rPr>
              <a:t>5 Year Subscription</a:t>
            </a:r>
          </a:p>
        </p:txBody>
      </p:sp>
      <p:grpSp>
        <p:nvGrpSpPr>
          <p:cNvPr id="7" name="Group 6">
            <a:extLst>
              <a:ext uri="{FF2B5EF4-FFF2-40B4-BE49-F238E27FC236}">
                <a16:creationId xmlns:a16="http://schemas.microsoft.com/office/drawing/2014/main" id="{EDFF488D-7341-3165-9F1B-E60D74EEF106}"/>
              </a:ext>
            </a:extLst>
          </p:cNvPr>
          <p:cNvGrpSpPr/>
          <p:nvPr/>
        </p:nvGrpSpPr>
        <p:grpSpPr>
          <a:xfrm>
            <a:off x="293782" y="1258377"/>
            <a:ext cx="1441859" cy="4793714"/>
            <a:chOff x="293782" y="1258377"/>
            <a:chExt cx="1441859" cy="4793714"/>
          </a:xfrm>
        </p:grpSpPr>
        <p:pic>
          <p:nvPicPr>
            <p:cNvPr id="6" name="Picture 5">
              <a:extLst>
                <a:ext uri="{FF2B5EF4-FFF2-40B4-BE49-F238E27FC236}">
                  <a16:creationId xmlns:a16="http://schemas.microsoft.com/office/drawing/2014/main" id="{6BD10D69-57BA-0021-12F1-1128577248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782" y="1258377"/>
              <a:ext cx="1441859" cy="4793714"/>
            </a:xfrm>
            <a:prstGeom prst="rect">
              <a:avLst/>
            </a:prstGeom>
          </p:spPr>
        </p:pic>
        <p:pic>
          <p:nvPicPr>
            <p:cNvPr id="10" name="Picture 9">
              <a:extLst>
                <a:ext uri="{FF2B5EF4-FFF2-40B4-BE49-F238E27FC236}">
                  <a16:creationId xmlns:a16="http://schemas.microsoft.com/office/drawing/2014/main" id="{A7D501B0-6D3D-FDD2-3529-4245C922B79D}"/>
                </a:ext>
              </a:extLst>
            </p:cNvPr>
            <p:cNvPicPr>
              <a:picLocks noChangeAspect="1"/>
            </p:cNvPicPr>
            <p:nvPr/>
          </p:nvPicPr>
          <p:blipFill>
            <a:blip r:embed="rId4"/>
            <a:stretch>
              <a:fillRect/>
            </a:stretch>
          </p:blipFill>
          <p:spPr>
            <a:xfrm>
              <a:off x="484538" y="3655234"/>
              <a:ext cx="1067171" cy="390944"/>
            </a:xfrm>
            <a:prstGeom prst="rect">
              <a:avLst/>
            </a:prstGeom>
          </p:spPr>
        </p:pic>
        <p:pic>
          <p:nvPicPr>
            <p:cNvPr id="11" name="Picture 10">
              <a:extLst>
                <a:ext uri="{FF2B5EF4-FFF2-40B4-BE49-F238E27FC236}">
                  <a16:creationId xmlns:a16="http://schemas.microsoft.com/office/drawing/2014/main" id="{7C1114D6-0532-C7FD-15AB-1E065931DB26}"/>
                </a:ext>
              </a:extLst>
            </p:cNvPr>
            <p:cNvPicPr>
              <a:picLocks noChangeAspect="1"/>
            </p:cNvPicPr>
            <p:nvPr/>
          </p:nvPicPr>
          <p:blipFill>
            <a:blip r:embed="rId4"/>
            <a:stretch>
              <a:fillRect/>
            </a:stretch>
          </p:blipFill>
          <p:spPr>
            <a:xfrm>
              <a:off x="481127" y="4046178"/>
              <a:ext cx="1067171" cy="390944"/>
            </a:xfrm>
            <a:prstGeom prst="rect">
              <a:avLst/>
            </a:prstGeom>
          </p:spPr>
        </p:pic>
      </p:grpSp>
      <p:sp>
        <p:nvSpPr>
          <p:cNvPr id="13" name="TextBox 12">
            <a:extLst>
              <a:ext uri="{FF2B5EF4-FFF2-40B4-BE49-F238E27FC236}">
                <a16:creationId xmlns:a16="http://schemas.microsoft.com/office/drawing/2014/main" id="{73BECC91-AA02-57C7-1595-429DA3514971}"/>
              </a:ext>
            </a:extLst>
          </p:cNvPr>
          <p:cNvSpPr txBox="1"/>
          <p:nvPr/>
        </p:nvSpPr>
        <p:spPr>
          <a:xfrm>
            <a:off x="6065438" y="1131664"/>
            <a:ext cx="3986477" cy="4887600"/>
          </a:xfrm>
          <a:prstGeom prst="rect">
            <a:avLst/>
          </a:prstGeom>
          <a:noFill/>
          <a:ln w="57150">
            <a:noFill/>
            <a:miter lim="800000"/>
          </a:ln>
        </p:spPr>
        <p:txBody>
          <a:bodyPr wrap="square">
            <a:noAutofit/>
          </a:bodyPr>
          <a:lstStyle/>
          <a:p>
            <a:pPr>
              <a:defRPr/>
            </a:pPr>
            <a:r>
              <a:rPr lang="en-US" b="1" u="sng"/>
              <a:t>Expansion Rack</a:t>
            </a:r>
            <a:r>
              <a:rPr lang="en-US" b="1" i="0" u="sng">
                <a:effectLst/>
              </a:rPr>
              <a:t>:</a:t>
            </a:r>
          </a:p>
          <a:p>
            <a:endParaRPr lang="en-US" sz="1400" b="1" u="sng"/>
          </a:p>
          <a:p>
            <a:pPr marL="285750" indent="-285750">
              <a:buFont typeface="Arial" panose="020B0604020202020204" pitchFamily="34" charset="0"/>
              <a:buChar char="•"/>
            </a:pPr>
            <a:r>
              <a:rPr lang="en-US" sz="1400" b="1"/>
              <a:t>Medium Supports 1x Expansion Rack</a:t>
            </a:r>
          </a:p>
          <a:p>
            <a:pPr marL="285750" indent="-285750">
              <a:buFont typeface="Arial" panose="020B0604020202020204" pitchFamily="34" charset="0"/>
              <a:buChar char="•"/>
            </a:pPr>
            <a:r>
              <a:rPr lang="en-US" sz="1400" b="1"/>
              <a:t>Network is Cross Cabled to Base Rack</a:t>
            </a:r>
          </a:p>
          <a:p>
            <a:pPr marL="285750" indent="-285750">
              <a:buFont typeface="Arial" panose="020B0604020202020204" pitchFamily="34" charset="0"/>
              <a:buChar char="•"/>
            </a:pPr>
            <a:r>
              <a:rPr lang="en-US" sz="1400" b="1"/>
              <a:t>Add 16x H200 GPUs to base (24 GPUs Total)</a:t>
            </a:r>
          </a:p>
          <a:p>
            <a:pPr marL="285750" indent="-285750">
              <a:buFont typeface="Arial" panose="020B0604020202020204" pitchFamily="34" charset="0"/>
              <a:buChar char="•"/>
            </a:pPr>
            <a:r>
              <a:rPr lang="en-US" sz="1400" b="1"/>
              <a:t>Will be available with Next Gen GPUs in Future </a:t>
            </a:r>
          </a:p>
          <a:p>
            <a:endParaRPr lang="en-US" sz="1400" b="1" u="sng"/>
          </a:p>
          <a:p>
            <a:endParaRPr lang="en-US" sz="1400" b="1" u="sng"/>
          </a:p>
          <a:p>
            <a:endParaRPr lang="en-US" sz="1400" b="1" u="sng"/>
          </a:p>
          <a:p>
            <a:endParaRPr lang="en-US" sz="1400" b="1" u="sng"/>
          </a:p>
          <a:p>
            <a:endParaRPr lang="en-US" sz="1400" b="1" u="sng"/>
          </a:p>
          <a:p>
            <a:r>
              <a:rPr lang="en-US" sz="1400" b="1" u="sng"/>
              <a:t>AI Worker Nodes</a:t>
            </a:r>
            <a:endParaRPr lang="en-US" sz="1100">
              <a:effectLst/>
              <a:ea typeface="Aptos" panose="020B0004020202020204" pitchFamily="34" charset="0"/>
              <a:cs typeface="Aptos" panose="020B0004020202020204" pitchFamily="34" charset="0"/>
            </a:endParaRPr>
          </a:p>
          <a:p>
            <a:pPr marL="0" marR="0">
              <a:spcBef>
                <a:spcPts val="0"/>
              </a:spcBef>
              <a:spcAft>
                <a:spcPts val="0"/>
              </a:spcAft>
            </a:pPr>
            <a:r>
              <a:rPr lang="en-US" sz="1200">
                <a:ea typeface="Aptos" panose="020B0004020202020204" pitchFamily="34" charset="0"/>
                <a:cs typeface="Aptos" panose="020B0004020202020204" pitchFamily="34" charset="0"/>
              </a:rPr>
              <a:t>2</a:t>
            </a:r>
            <a:r>
              <a:rPr lang="en-US" sz="1200">
                <a:effectLst/>
                <a:ea typeface="Aptos" panose="020B0004020202020204" pitchFamily="34" charset="0"/>
                <a:cs typeface="Aptos" panose="020B0004020202020204" pitchFamily="34" charset="0"/>
              </a:rPr>
              <a:t>x </a:t>
            </a:r>
            <a:r>
              <a:rPr lang="en-US" sz="1200" b="1">
                <a:solidFill>
                  <a:srgbClr val="01A982"/>
                </a:solidFill>
                <a:effectLst/>
                <a:ea typeface="Aptos" panose="020B0004020202020204" pitchFamily="34" charset="0"/>
                <a:cs typeface="Aptos" panose="020B0004020202020204" pitchFamily="34" charset="0"/>
              </a:rPr>
              <a:t>DL380a Gen 12 </a:t>
            </a:r>
            <a:r>
              <a:rPr lang="en-US" sz="1200">
                <a:effectLst/>
                <a:ea typeface="Aptos" panose="020B0004020202020204" pitchFamily="34" charset="0"/>
                <a:cs typeface="Aptos" panose="020B0004020202020204" pitchFamily="34" charset="0"/>
              </a:rPr>
              <a:t>AI Optimized Node </a:t>
            </a:r>
          </a:p>
          <a:p>
            <a:pPr marL="171450" marR="0" indent="-171450">
              <a:spcBef>
                <a:spcPts val="0"/>
              </a:spcBef>
              <a:spcAft>
                <a:spcPts val="0"/>
              </a:spcAft>
              <a:buFont typeface="Arial" panose="020B0604020202020204" pitchFamily="34" charset="0"/>
              <a:buChar char="•"/>
            </a:pPr>
            <a:r>
              <a:rPr lang="en-US" sz="1200">
                <a:ea typeface="Aptos" panose="020B0004020202020204" pitchFamily="34" charset="0"/>
                <a:cs typeface="Aptos" panose="020B0004020202020204" pitchFamily="34" charset="0"/>
              </a:rPr>
              <a:t>8</a:t>
            </a:r>
            <a:r>
              <a:rPr lang="en-US" sz="1200">
                <a:effectLst/>
                <a:ea typeface="Aptos" panose="020B0004020202020204" pitchFamily="34" charset="0"/>
                <a:cs typeface="Aptos" panose="020B0004020202020204" pitchFamily="34" charset="0"/>
              </a:rPr>
              <a:t>x </a:t>
            </a:r>
            <a:r>
              <a:rPr lang="en-US" sz="1200" b="1">
                <a:solidFill>
                  <a:srgbClr val="01A982"/>
                </a:solidFill>
                <a:ea typeface="Aptos" panose="020B0004020202020204" pitchFamily="34" charset="0"/>
                <a:cs typeface="Aptos" panose="020B0004020202020204" pitchFamily="34" charset="0"/>
              </a:rPr>
              <a:t>NVIDIA</a:t>
            </a:r>
            <a:r>
              <a:rPr lang="en-US" sz="1200" b="1">
                <a:solidFill>
                  <a:srgbClr val="01A982"/>
                </a:solidFill>
                <a:effectLst/>
                <a:ea typeface="Aptos" panose="020B0004020202020204" pitchFamily="34" charset="0"/>
                <a:cs typeface="Aptos" panose="020B0004020202020204" pitchFamily="34" charset="0"/>
              </a:rPr>
              <a:t> </a:t>
            </a:r>
            <a:r>
              <a:rPr lang="en-US" sz="1200" b="1">
                <a:solidFill>
                  <a:srgbClr val="01A982"/>
                </a:solidFill>
                <a:ea typeface="Aptos" panose="020B0004020202020204" pitchFamily="34" charset="0"/>
                <a:cs typeface="Aptos" panose="020B0004020202020204" pitchFamily="34" charset="0"/>
              </a:rPr>
              <a:t>H200</a:t>
            </a:r>
            <a:r>
              <a:rPr lang="en-US" sz="1200" b="1">
                <a:solidFill>
                  <a:srgbClr val="01A982"/>
                </a:solidFill>
                <a:effectLst/>
                <a:ea typeface="Aptos" panose="020B0004020202020204" pitchFamily="34" charset="0"/>
                <a:cs typeface="Aptos" panose="020B0004020202020204" pitchFamily="34" charset="0"/>
              </a:rPr>
              <a:t> GPUs </a:t>
            </a:r>
            <a:r>
              <a:rPr lang="en-US" sz="1200">
                <a:effectLst/>
                <a:ea typeface="Aptos" panose="020B0004020202020204" pitchFamily="34" charset="0"/>
                <a:cs typeface="Aptos" panose="020B0004020202020204" pitchFamily="34" charset="0"/>
              </a:rPr>
              <a:t>per server (16 total)</a:t>
            </a:r>
          </a:p>
          <a:p>
            <a:pPr marL="365760" lvl="1">
              <a:defRPr/>
            </a:pPr>
            <a:endParaRPr lang="en-US" sz="1400"/>
          </a:p>
          <a:p>
            <a:pPr marL="365760" lvl="1">
              <a:defRPr/>
            </a:pPr>
            <a:endParaRPr lang="en-US" sz="1400" b="1"/>
          </a:p>
          <a:p>
            <a:pPr marL="365760" lvl="1">
              <a:defRPr/>
            </a:pPr>
            <a:endParaRPr lang="en-US" sz="1400"/>
          </a:p>
        </p:txBody>
      </p:sp>
      <p:pic>
        <p:nvPicPr>
          <p:cNvPr id="2" name="Picture 1">
            <a:extLst>
              <a:ext uri="{FF2B5EF4-FFF2-40B4-BE49-F238E27FC236}">
                <a16:creationId xmlns:a16="http://schemas.microsoft.com/office/drawing/2014/main" id="{6219633F-36AD-2DDC-316A-5474227AEEAE}"/>
              </a:ext>
            </a:extLst>
          </p:cNvPr>
          <p:cNvPicPr>
            <a:picLocks noChangeAspect="1"/>
          </p:cNvPicPr>
          <p:nvPr/>
        </p:nvPicPr>
        <p:blipFill>
          <a:blip r:embed="rId5"/>
          <a:stretch>
            <a:fillRect/>
          </a:stretch>
        </p:blipFill>
        <p:spPr>
          <a:xfrm>
            <a:off x="10141257" y="1193821"/>
            <a:ext cx="1441859" cy="4763285"/>
          </a:xfrm>
          <a:prstGeom prst="rect">
            <a:avLst/>
          </a:prstGeom>
        </p:spPr>
      </p:pic>
      <p:sp>
        <p:nvSpPr>
          <p:cNvPr id="9" name="Footer Placeholder 4">
            <a:extLst>
              <a:ext uri="{FF2B5EF4-FFF2-40B4-BE49-F238E27FC236}">
                <a16:creationId xmlns:a16="http://schemas.microsoft.com/office/drawing/2014/main" id="{DA51E8EC-FB4D-8BCA-6900-DD59AC642438}"/>
              </a:ext>
            </a:extLst>
          </p:cNvPr>
          <p:cNvSpPr txBox="1">
            <a:spLocks/>
          </p:cNvSpPr>
          <p:nvPr/>
        </p:nvSpPr>
        <p:spPr>
          <a:xfrm>
            <a:off x="3792186" y="6339426"/>
            <a:ext cx="7481160" cy="41158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52385">
              <a:lnSpc>
                <a:spcPct val="90000"/>
              </a:lnSpc>
              <a:defRPr/>
            </a:pPr>
            <a:r>
              <a:rPr lang="en-US" sz="1200">
                <a:latin typeface="MetricHPE"/>
              </a:rPr>
              <a:t>Confidential | For Training Purposes Only</a:t>
            </a:r>
          </a:p>
        </p:txBody>
      </p:sp>
    </p:spTree>
    <p:extLst>
      <p:ext uri="{BB962C8B-B14F-4D97-AF65-F5344CB8AC3E}">
        <p14:creationId xmlns:p14="http://schemas.microsoft.com/office/powerpoint/2010/main" val="389342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HPE STANDARD 16X9 WHITE TEMPLATE" val="bi2XI8Oj"/>
  <p:tag name="ARTICULATE_SLIDE_COUNT" val="1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TEMPLAFYSLIDEID" val="638043143022008720"/>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TEMPLAFYSLIDEID" val="638096557877820282"/>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PE Standard 16x9 White Template">
  <a:themeElements>
    <a:clrScheme name="HPE">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00000"/>
      </a:hlink>
      <a:folHlink>
        <a:srgbClr val="000000"/>
      </a:folHlink>
    </a:clrScheme>
    <a:fontScheme name="MetricHPE">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noFill/>
        <a:ln w="57150">
          <a:solidFill>
            <a:schemeClr val="accent1"/>
          </a:solidFill>
        </a:ln>
      </a:spPr>
      <a:bodyPr tIns="91440" bIns="91440"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w="57150">
          <a:noFill/>
          <a:miter lim="800000"/>
        </a:ln>
      </a:spPr>
      <a:bodyPr wrap="square" lIns="90000" tIns="90000" rIns="90000" bIns="90000" rtlCol="0" anchor="ctr" anchorCtr="0">
        <a:noAutofit/>
      </a:bodyPr>
      <a:lstStyle>
        <a:defPPr marL="0" indent="0" algn="ctr">
          <a:lnSpc>
            <a:spcPct val="90000"/>
          </a:lnSpc>
          <a:spcBef>
            <a:spcPts val="400"/>
          </a:spcBef>
          <a:buFont typeface="MetricHPE" panose="020B0503030202060203" pitchFamily="34" charset="0"/>
          <a:buNone/>
          <a:defRPr dirty="0" err="1" smtClean="0"/>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Support-TOI-Template" id="{8AD9DE5F-95C3-B740-A280-4452AFDD70DE}" vid="{946875E6-D1F4-2D44-BD1A-127E64290B9F}"/>
    </a:ext>
  </a:extLst>
</a:theme>
</file>

<file path=ppt/theme/theme2.xml><?xml version="1.0" encoding="utf-8"?>
<a:theme xmlns:a="http://schemas.openxmlformats.org/drawingml/2006/main" name="1_HPE Standard 16x9 White Template">
  <a:themeElements>
    <a:clrScheme name="HPE">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00000"/>
      </a:hlink>
      <a:folHlink>
        <a:srgbClr val="000000"/>
      </a:folHlink>
    </a:clrScheme>
    <a:fontScheme name="MetricHPE">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noFill/>
        <a:ln w="57150">
          <a:solidFill>
            <a:schemeClr val="accent1"/>
          </a:solidFill>
        </a:ln>
      </a:spPr>
      <a:bodyPr tIns="91440" bIns="91440"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w="57150">
          <a:noFill/>
          <a:miter lim="800000"/>
        </a:ln>
      </a:spPr>
      <a:bodyPr wrap="square" lIns="90000" tIns="90000" rIns="90000" bIns="90000" rtlCol="0" anchor="ctr" anchorCtr="0">
        <a:noAutofit/>
      </a:bodyPr>
      <a:lstStyle>
        <a:defPPr marL="0" indent="0" algn="ctr">
          <a:lnSpc>
            <a:spcPct val="90000"/>
          </a:lnSpc>
          <a:spcBef>
            <a:spcPts val="400"/>
          </a:spcBef>
          <a:buFont typeface="MetricHPE" panose="020B0503030202060203" pitchFamily="34" charset="0"/>
          <a:buNone/>
          <a:defRPr dirty="0" err="1" smtClean="0"/>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hpe-standard-16x9-white-template-1657872101277 (1)" id="{94057C68-9211-214A-A7E1-B251F7033FA5}" vid="{6B9E648D-BACE-9E49-BB5C-E2C293916144}"/>
    </a:ext>
  </a:extLst>
</a:theme>
</file>

<file path=ppt/theme/theme3.xml><?xml version="1.0" encoding="utf-8"?>
<a:theme xmlns:a="http://schemas.openxmlformats.org/drawingml/2006/main" name="3_HPE Standard 16x9 White Template">
  <a:themeElements>
    <a:clrScheme name="HPE">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00000"/>
      </a:hlink>
      <a:folHlink>
        <a:srgbClr val="000000"/>
      </a:folHlink>
    </a:clrScheme>
    <a:fontScheme name="MetricHPE">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noFill/>
        <a:ln w="57150">
          <a:solidFill>
            <a:schemeClr val="accent1"/>
          </a:solidFill>
        </a:ln>
      </a:spPr>
      <a:bodyPr tIns="91440" bIns="91440"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w="57150">
          <a:noFill/>
          <a:miter lim="800000"/>
        </a:ln>
      </a:spPr>
      <a:bodyPr wrap="square" lIns="90000" tIns="90000" rIns="90000" bIns="90000" rtlCol="0" anchor="ctr" anchorCtr="0">
        <a:noAutofit/>
      </a:bodyPr>
      <a:lstStyle>
        <a:defPPr marL="0" indent="0" algn="ctr">
          <a:lnSpc>
            <a:spcPct val="90000"/>
          </a:lnSpc>
          <a:spcBef>
            <a:spcPts val="400"/>
          </a:spcBef>
          <a:buFont typeface="MetricHPE" panose="020B0503030202060203" pitchFamily="34" charset="0"/>
          <a:buNone/>
          <a:defRPr dirty="0" err="1" smtClean="0"/>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HPE Standard 16x9 White Template.pptx" id="{AAF2CD36-BE7C-4F9F-B1DB-31FDF85A2F69}" vid="{E2B6C186-1D44-4ABF-AD5A-782CC18F677B}"/>
    </a:ext>
  </a:extLst>
</a:theme>
</file>

<file path=ppt/theme/theme4.xml><?xml version="1.0" encoding="utf-8"?>
<a:theme xmlns:a="http://schemas.openxmlformats.org/drawingml/2006/main" name="HPE Standard 16x9 Black Template">
  <a:themeElements>
    <a:clrScheme name="HPE">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FFFFFF"/>
      </a:hlink>
      <a:folHlink>
        <a:srgbClr val="FFFFFF"/>
      </a:folHlink>
    </a:clrScheme>
    <a:fontScheme name="HPE">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noFill/>
        <a:ln w="57150">
          <a:solidFill>
            <a:schemeClr val="accent1"/>
          </a:solidFill>
        </a:ln>
      </a:spPr>
      <a:bodyPr tIns="91440" bIns="91440" rtlCol="0" anchor="ct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w="57150">
          <a:noFill/>
          <a:miter lim="800000"/>
        </a:ln>
      </a:spPr>
      <a:bodyPr wrap="square" lIns="91440" tIns="91440" rIns="91440" bIns="91440" rtlCol="0" anchor="ctr" anchorCtr="0">
        <a:noAutofit/>
      </a:bodyPr>
      <a:lstStyle>
        <a:defPPr algn="ctr">
          <a:lnSpc>
            <a:spcPct val="90000"/>
          </a:lnSpc>
          <a:spcBef>
            <a:spcPts val="400"/>
          </a:spcBef>
          <a:defRPr dirty="0" err="1" smtClean="0">
            <a:solidFill>
              <a:schemeClr val="bg1"/>
            </a:solidFill>
          </a:defRPr>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HPE Standard 16x9 Black Template" id="{9DBD7862-9846-4DCD-9492-1F928BC2E086}" vid="{AE87438B-5D91-4D46-A672-54198E25B63E}"/>
    </a:ext>
  </a:extLst>
</a:theme>
</file>

<file path=ppt/theme/theme5.xml><?xml version="1.0" encoding="utf-8"?>
<a:theme xmlns:a="http://schemas.openxmlformats.org/drawingml/2006/main" name="Office Theme">
  <a:themeElements>
    <a:clrScheme name="HPE Spring 2019">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1A982"/>
      </a:hlink>
      <a:folHlink>
        <a:srgbClr val="01A982"/>
      </a:folHlink>
    </a:clrScheme>
    <a:fontScheme name="HPE Standard">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HPE Spring 2019">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1A982"/>
      </a:hlink>
      <a:folHlink>
        <a:srgbClr val="01A982"/>
      </a:folHlink>
    </a:clrScheme>
    <a:fontScheme name="HPE Standard">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74360983BE0C47B50666163802D227" ma:contentTypeVersion="29" ma:contentTypeDescription="Create a new document." ma:contentTypeScope="" ma:versionID="7a40993803487d1ac2f23b7813854d71">
  <xsd:schema xmlns:xsd="http://www.w3.org/2001/XMLSchema" xmlns:xs="http://www.w3.org/2001/XMLSchema" xmlns:p="http://schemas.microsoft.com/office/2006/metadata/properties" xmlns:ns2="d01f04a0-6cb6-4d61-a2eb-8603dc47dec3" xmlns:ns3="ae657056-521c-4d5b-bf47-f3a8d229422a" targetNamespace="http://schemas.microsoft.com/office/2006/metadata/properties" ma:root="true" ma:fieldsID="7a1ade62c422462c49ee80a489e2f914" ns2:_="" ns3:_="">
    <xsd:import namespace="d01f04a0-6cb6-4d61-a2eb-8603dc47dec3"/>
    <xsd:import namespace="ae657056-521c-4d5b-bf47-f3a8d229422a"/>
    <xsd:element name="properties">
      <xsd:complexType>
        <xsd:sequence>
          <xsd:element name="documentManagement">
            <xsd:complexType>
              <xsd:all>
                <xsd:element ref="ns2:TOI_x0020_Name"/>
                <xsd:element ref="ns2:Know_x0020_Jira" minOccurs="0"/>
                <xsd:element ref="ns2:Product_x002f_Service" minOccurs="0"/>
                <xsd:element ref="ns2:NPI_x0020_Name" minOccurs="0"/>
                <xsd:element ref="ns2:Release_x0023_" minOccurs="0"/>
                <xsd:element ref="ns2:Presenters" minOccurs="0"/>
                <xsd:element ref="ns2:Presentation_x0020_Date" minOccurs="0"/>
                <xsd:element ref="ns2:Vertical" minOccurs="0"/>
                <xsd:element ref="ns2:Agenda" minOccurs="0"/>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1f04a0-6cb6-4d61-a2eb-8603dc47dec3" elementFormDefault="qualified">
    <xsd:import namespace="http://schemas.microsoft.com/office/2006/documentManagement/types"/>
    <xsd:import namespace="http://schemas.microsoft.com/office/infopath/2007/PartnerControls"/>
    <xsd:element name="TOI_x0020_Name" ma:index="1" ma:displayName="TOI Name" ma:description="Subject line of the meeting invite" ma:indexed="true" ma:internalName="TOI_x0020_Name" ma:readOnly="false">
      <xsd:simpleType>
        <xsd:restriction base="dms:Text">
          <xsd:maxLength value="255"/>
        </xsd:restriction>
      </xsd:simpleType>
    </xsd:element>
    <xsd:element name="Know_x0020_Jira" ma:index="2" nillable="true" ma:displayName="TOI-ID" ma:format="Dropdown" ma:internalName="Know_x0020_Jira">
      <xsd:simpleType>
        <xsd:restriction base="dms:Text">
          <xsd:maxLength value="8"/>
        </xsd:restriction>
      </xsd:simpleType>
    </xsd:element>
    <xsd:element name="Product_x002f_Service" ma:index="3" nillable="true" ma:displayName="Product/Service" ma:format="Dropdown" ma:internalName="Product_x002f_Service">
      <xsd:simpleType>
        <xsd:restriction base="dms:Text">
          <xsd:maxLength value="255"/>
        </xsd:restriction>
      </xsd:simpleType>
    </xsd:element>
    <xsd:element name="NPI_x0020_Name" ma:index="4" nillable="true" ma:displayName="NPI Name" ma:format="Dropdown" ma:indexed="true" ma:internalName="NPI_x0020_Name" ma:readOnly="false">
      <xsd:simpleType>
        <xsd:union memberTypes="dms:Text">
          <xsd:simpleType>
            <xsd:restriction base="dms:Choice">
              <xsd:enumeration value="Alto"/>
              <xsd:enumeration value="Arcus"/>
              <xsd:enumeration value="Aristotle"/>
              <xsd:enumeration value="Home Fleet R1"/>
              <xsd:enumeration value="Iberico"/>
              <xsd:enumeration value="Mentat"/>
              <xsd:enumeration value="Milan"/>
              <xsd:enumeration value="PCBe @ Equinix"/>
              <xsd:enumeration value="Quelea 3"/>
              <xsd:enumeration value="Razor Crest"/>
              <xsd:enumeration value="Red Kite"/>
              <xsd:enumeration value="Redwing"/>
              <xsd:enumeration value="Starfighter"/>
              <xsd:enumeration value="Wakanda"/>
            </xsd:restriction>
          </xsd:simpleType>
        </xsd:union>
      </xsd:simpleType>
    </xsd:element>
    <xsd:element name="Release_x0023_" ma:index="5" nillable="true" ma:displayName="Release #" ma:format="RadioButtons" ma:internalName="Release_x0023_">
      <xsd:simpleType>
        <xsd:restriction base="dms:Choice">
          <xsd:enumeration value="R1"/>
          <xsd:enumeration value="R1 Prime"/>
          <xsd:enumeration value="R2"/>
          <xsd:enumeration value="R2 Prime"/>
          <xsd:enumeration value="R3"/>
          <xsd:enumeration value="R3 Prime"/>
          <xsd:enumeration value="R4"/>
          <xsd:enumeration value="R4 Prime"/>
          <xsd:enumeration value="R5"/>
          <xsd:enumeration value="R5 Prime"/>
        </xsd:restriction>
      </xsd:simpleType>
    </xsd:element>
    <xsd:element name="Presenters" ma:index="6" nillable="true" ma:displayName="Presenters" ma:list="UserInfo" ma:SharePointGroup="0" ma:internalName="Presenters" ma:readOnly="false" ma:showField="Titl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esentation_x0020_Date" ma:index="7" nillable="true" ma:displayName="Presentation Date" ma:format="DateOnly" ma:internalName="Presentation_x0020_Date">
      <xsd:simpleType>
        <xsd:restriction base="dms:DateTime"/>
      </xsd:simpleType>
    </xsd:element>
    <xsd:element name="Vertical" ma:index="8" nillable="true" ma:displayName="Vertical" ma:description="Technical Vertical responsible for the feature/product" ma:internalName="Vertical" ma:readOnly="false">
      <xsd:complexType>
        <xsd:complexContent>
          <xsd:extension base="dms:MultiChoiceFillIn">
            <xsd:sequence>
              <xsd:element name="Value" maxOccurs="unbounded" minOccurs="0" nillable="true">
                <xsd:simpleType>
                  <xsd:union memberTypes="dms:Text">
                    <xsd:simpleType>
                      <xsd:restriction base="dms:Choice">
                        <xsd:enumeration value="Converged"/>
                        <xsd:enumeration value="Data Protection"/>
                        <xsd:enumeration value="DSCC"/>
                        <xsd:enumeration value="Block Storage"/>
                        <xsd:enumeration value="File Storage"/>
                        <xsd:enumeration value="Object Storage"/>
                        <xsd:enumeration value="Fibre Channel"/>
                        <xsd:enumeration value="InfoSight"/>
                        <xsd:enumeration value="Networking"/>
                        <xsd:enumeration value="NimbleOS"/>
                        <xsd:enumeration value="Performance"/>
                        <xsd:enumeration value="Security"/>
                        <xsd:enumeration value="Software Update"/>
                        <xsd:enumeration value="VMware"/>
                        <xsd:enumeration value="Windows"/>
                      </xsd:restriction>
                    </xsd:simpleType>
                  </xsd:union>
                </xsd:simpleType>
              </xsd:element>
            </xsd:sequence>
          </xsd:extension>
        </xsd:complexContent>
      </xsd:complexType>
    </xsd:element>
    <xsd:element name="Agenda" ma:index="9" nillable="true" ma:displayName="Agenda" ma:format="Dropdown" ma:internalName="Agenda">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description="" ma:hidden="true" ma:internalName="MediaServiceObjectDetectorVersion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657056-521c-4d5b-bf47-f3a8d229422a" elementFormDefault="qualified">
    <xsd:import namespace="http://schemas.microsoft.com/office/2006/documentManagement/types"/>
    <xsd:import namespace="http://schemas.microsoft.com/office/infopath/2007/PartnerControls"/>
    <xsd:element name="SharedWithUsers" ma:index="25"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PI_x0020_Name xmlns="d01f04a0-6cb6-4d61-a2eb-8603dc47dec3">Alto</NPI_x0020_Name>
    <Agenda xmlns="d01f04a0-6cb6-4d61-a2eb-8603dc47dec3">Overview on what’s new in the PCAI 1.6 release including support for ProLiant
Gen12 Hardware and Nvidia H200 GPUs
</Agenda>
    <Product_x002f_Service xmlns="d01f04a0-6cb6-4d61-a2eb-8603dc47dec3">HPE Private Cloud AI</Product_x002f_Service>
    <Presenters xmlns="d01f04a0-6cb6-4d61-a2eb-8603dc47dec3">
      <UserInfo>
        <DisplayName>Holden, Edward</DisplayName>
        <AccountId>2498</AccountId>
        <AccountType/>
      </UserInfo>
    </Presenters>
    <Vertical xmlns="d01f04a0-6cb6-4d61-a2eb-8603dc47dec3" xsi:nil="true"/>
    <Release_x0023_ xmlns="d01f04a0-6cb6-4d61-a2eb-8603dc47dec3">1.6</Release_x0023_>
    <Presentation_x0020_Date xmlns="d01f04a0-6cb6-4d61-a2eb-8603dc47dec3">2025-08-07T05:00:00+00:00</Presentation_x0020_Date>
    <TOI_x0020_Name xmlns="d01f04a0-6cb6-4d61-a2eb-8603dc47dec3">[TOI] Alto 1.6 - Solution Overview and Updates</TOI_x0020_Name>
    <Know_x0020_Jira xmlns="d01f04a0-6cb6-4d61-a2eb-8603dc47dec3">TOI-0345</Know_x0020_Jira>
  </documentManagement>
</p:properties>
</file>

<file path=customXml/itemProps1.xml><?xml version="1.0" encoding="utf-8"?>
<ds:datastoreItem xmlns:ds="http://schemas.openxmlformats.org/officeDocument/2006/customXml" ds:itemID="{0C9C4D1A-7BA5-4750-9350-A8428AD88379}">
  <ds:schemaRefs>
    <ds:schemaRef ds:uri="http://schemas.microsoft.com/sharepoint/v3/contenttype/forms"/>
  </ds:schemaRefs>
</ds:datastoreItem>
</file>

<file path=customXml/itemProps2.xml><?xml version="1.0" encoding="utf-8"?>
<ds:datastoreItem xmlns:ds="http://schemas.openxmlformats.org/officeDocument/2006/customXml" ds:itemID="{E58F33D4-6CD4-4FFE-BD66-422F5D5B6CC5}">
  <ds:schemaRefs>
    <ds:schemaRef ds:uri="ae657056-521c-4d5b-bf47-f3a8d229422a"/>
    <ds:schemaRef ds:uri="d01f04a0-6cb6-4d61-a2eb-8603dc47dec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F0EC04-B9FB-4617-ADAB-C9A4141DD7D4}">
  <ds:schemaRefs>
    <ds:schemaRef ds:uri="ae657056-521c-4d5b-bf47-f3a8d229422a"/>
    <ds:schemaRef ds:uri="c705f28e-94fe-4d9a-9f2e-0728bb7d95f6"/>
    <ds:schemaRef ds:uri="d01f04a0-6cb6-4d61-a2eb-8603dc47dec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Support-TOI-Template</Template>
  <Application>Microsoft Office PowerPoint</Application>
  <PresentationFormat>Bredbild</PresentationFormat>
  <Slides>22</Slides>
  <Notes>13</Notes>
  <HiddenSlides>0</HiddenSlides>
  <ScaleCrop>false</ScaleCrop>
  <HeadingPairs>
    <vt:vector size="4" baseType="variant">
      <vt:variant>
        <vt:lpstr>Tema</vt:lpstr>
      </vt:variant>
      <vt:variant>
        <vt:i4>4</vt:i4>
      </vt:variant>
      <vt:variant>
        <vt:lpstr>Bildrubriker</vt:lpstr>
      </vt:variant>
      <vt:variant>
        <vt:i4>22</vt:i4>
      </vt:variant>
    </vt:vector>
  </HeadingPairs>
  <TitlesOfParts>
    <vt:vector size="26" baseType="lpstr">
      <vt:lpstr>HPE Standard 16x9 White Template</vt:lpstr>
      <vt:lpstr>1_HPE Standard 16x9 White Template</vt:lpstr>
      <vt:lpstr>3_HPE Standard 16x9 White Template</vt:lpstr>
      <vt:lpstr>HPE Standard 16x9 Black Template</vt:lpstr>
      <vt:lpstr>HPE Private Cloud AI Release 1.6 TOI</vt:lpstr>
      <vt:lpstr>Confidential Disclosure Agreement</vt:lpstr>
      <vt:lpstr>Introduction</vt:lpstr>
      <vt:lpstr>PowerPoint-presentation</vt:lpstr>
      <vt:lpstr>What’s New in PCAI - Release 1.6 Details </vt:lpstr>
      <vt:lpstr>HPE Private Cloud AI G2 Family </vt:lpstr>
      <vt:lpstr>HPE AI Essentials Software </vt:lpstr>
      <vt:lpstr>G2 Software Components (Small/Medium/Large)</vt:lpstr>
      <vt:lpstr>HPE Private Cloud AI G2 Medium Configuration </vt:lpstr>
      <vt:lpstr>HPE Private Cloud AI G2 Large Configuration </vt:lpstr>
      <vt:lpstr>Worker Node Configuration Details</vt:lpstr>
      <vt:lpstr>HPE Private Cloud AI Timeless Expansion Rack Strategy</vt:lpstr>
      <vt:lpstr>Comparison - PCAI G2 versus G1 Capabilities  </vt:lpstr>
      <vt:lpstr>HPE Private Cloud AI G2 Family Comparison</vt:lpstr>
      <vt:lpstr>Prebuilt use cases &amp; attached services help enterprises accelerate AI adoption</vt:lpstr>
      <vt:lpstr>HPE AI Essentials Software Update</vt:lpstr>
      <vt:lpstr>AI Essentials 1.10 Update and Value Proposition</vt:lpstr>
      <vt:lpstr>Country Enablement </vt:lpstr>
      <vt:lpstr>HPE Private Cloud AI Country Roll Out</vt:lpstr>
      <vt:lpstr>Technical and HPE Private Cloud AI Resources</vt:lpstr>
      <vt:lpstr>Q&amp;A</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Ed Holden</dc:creator>
  <cp:keywords/>
  <dc:description>Updated: July 15th, 2024</dc:description>
  <cp:revision>12</cp:revision>
  <dcterms:created xsi:type="dcterms:W3CDTF">2024-12-12T02:44:04Z</dcterms:created>
  <dcterms:modified xsi:type="dcterms:W3CDTF">2025-08-11T12:56:31Z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857D04B3-5A32-40E0-A1FB-A10823ECA2DD</vt:lpwstr>
  </property>
  <property fmtid="{D5CDD505-2E9C-101B-9397-08002B2CF9AE}" pid="3" name="ArticulatePath">
    <vt:lpwstr>Presentation1</vt:lpwstr>
  </property>
  <property fmtid="{D5CDD505-2E9C-101B-9397-08002B2CF9AE}" pid="4" name="ContentTypeId">
    <vt:lpwstr>0x0101005074360983BE0C47B50666163802D227</vt:lpwstr>
  </property>
  <property fmtid="{D5CDD505-2E9C-101B-9397-08002B2CF9AE}" pid="5" name="Checked by">
    <vt:lpwstr>Tyler Johnson</vt:lpwstr>
  </property>
  <property fmtid="{D5CDD505-2E9C-101B-9397-08002B2CF9AE}" pid="6" name="MediaServiceImageTags">
    <vt:lpwstr/>
  </property>
  <property fmtid="{D5CDD505-2E9C-101B-9397-08002B2CF9AE}" pid="7" name="_ExtendedDescription">
    <vt:lpwstr>[TOI] Alto 1.6 - Solution Overview and Updates - HPE Private Cloud AI 1.6 Solution Overview - Slides.pptx</vt:lpwstr>
  </property>
</Properties>
</file>